
<file path=[Content_Types].xml><?xml version="1.0" encoding="utf-8"?>
<Types xmlns="http://schemas.openxmlformats.org/package/2006/content-types">
  <Override PartName="/ppt/slideMasters/slideMaster3.xml" ContentType="application/vnd.openxmlformats-officedocument.presentationml.slideMaster+xml"/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5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Layouts/slideLayout1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Layouts/slideLayout29.xml" ContentType="application/vnd.openxmlformats-officedocument.presentationml.slideLayout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34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2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Default Extension="rels" ContentType="application/vnd.openxmlformats-package.relationship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3" r:id="rId2"/>
    <p:sldMasterId id="2147483686" r:id="rId3"/>
  </p:sldMasterIdLst>
  <p:sldIdLst>
    <p:sldId id="256" r:id="rId4"/>
    <p:sldId id="257" r:id="rId5"/>
    <p:sldId id="258" r:id="rId6"/>
    <p:sldId id="271" r:id="rId7"/>
    <p:sldId id="270" r:id="rId8"/>
    <p:sldId id="260" r:id="rId9"/>
    <p:sldId id="273" r:id="rId10"/>
    <p:sldId id="275" r:id="rId11"/>
    <p:sldId id="274" r:id="rId12"/>
    <p:sldId id="261" r:id="rId13"/>
    <p:sldId id="262" r:id="rId14"/>
    <p:sldId id="277" r:id="rId15"/>
    <p:sldId id="278" r:id="rId16"/>
    <p:sldId id="279" r:id="rId17"/>
    <p:sldId id="280" r:id="rId18"/>
    <p:sldId id="286" r:id="rId19"/>
    <p:sldId id="264" r:id="rId20"/>
    <p:sldId id="265" r:id="rId21"/>
    <p:sldId id="281" r:id="rId22"/>
    <p:sldId id="282" r:id="rId23"/>
    <p:sldId id="266" r:id="rId24"/>
    <p:sldId id="267" r:id="rId25"/>
    <p:sldId id="268" r:id="rId26"/>
    <p:sldId id="269" r:id="rId27"/>
    <p:sldId id="283" r:id="rId28"/>
    <p:sldId id="284" r:id="rId29"/>
    <p:sldId id="285" r:id="rId30"/>
    <p:sldId id="294" r:id="rId31"/>
    <p:sldId id="295" r:id="rId32"/>
    <p:sldId id="296" r:id="rId33"/>
    <p:sldId id="297" r:id="rId34"/>
    <p:sldId id="298" r:id="rId35"/>
    <p:sldId id="299" r:id="rId36"/>
    <p:sldId id="300" r:id="rId37"/>
    <p:sldId id="301" r:id="rId38"/>
    <p:sldId id="302" r:id="rId39"/>
    <p:sldId id="303" r:id="rId40"/>
    <p:sldId id="304" r:id="rId41"/>
    <p:sldId id="305" r:id="rId42"/>
    <p:sldId id="287" r:id="rId43"/>
    <p:sldId id="288" r:id="rId44"/>
    <p:sldId id="289" r:id="rId45"/>
    <p:sldId id="290" r:id="rId46"/>
    <p:sldId id="291" r:id="rId47"/>
    <p:sldId id="292" r:id="rId48"/>
    <p:sldId id="293" r:id="rId49"/>
    <p:sldId id="306" r:id="rId50"/>
    <p:sldId id="307" r:id="rId51"/>
    <p:sldId id="308" r:id="rId52"/>
    <p:sldId id="309" r:id="rId53"/>
    <p:sldId id="310" r:id="rId54"/>
    <p:sldId id="311" r:id="rId55"/>
    <p:sldId id="312" r:id="rId56"/>
    <p:sldId id="313" r:id="rId57"/>
    <p:sldId id="314" r:id="rId58"/>
    <p:sldId id="315" r:id="rId59"/>
    <p:sldId id="316" r:id="rId60"/>
    <p:sldId id="317" r:id="rId61"/>
    <p:sldId id="320" r:id="rId62"/>
    <p:sldId id="318" r:id="rId6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4" d="100"/>
          <a:sy n="104" d="100"/>
        </p:scale>
        <p:origin x="-1110" y="-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slide" Target="slides/slide60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61" Type="http://schemas.openxmlformats.org/officeDocument/2006/relationships/slide" Target="slides/slide58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presProps" Target="presProp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tableStyles" Target="tableStyles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xmlns="" id="{D8A7956A-737B-48E4-B22E-522C2AE6D057}"/>
              </a:ext>
            </a:extLst>
          </p:cNvPr>
          <p:cNvGrpSpPr/>
          <p:nvPr/>
        </p:nvGrpSpPr>
        <p:grpSpPr>
          <a:xfrm>
            <a:off x="-20412" y="857250"/>
            <a:ext cx="9164412" cy="6534150"/>
            <a:chOff x="0" y="15240"/>
            <a:chExt cx="12219216" cy="684276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xmlns="" id="{EA02EBBA-0615-45DC-BCA3-37BF697E737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/>
            <a:stretch>
              <a:fillRect/>
            </a:stretch>
          </p:blipFill>
          <p:spPr>
            <a:xfrm>
              <a:off x="0" y="15240"/>
              <a:ext cx="12219216" cy="6842760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xmlns="" id="{1FC1EB87-8D19-4ECD-A009-C90361330B03}"/>
                </a:ext>
              </a:extLst>
            </p:cNvPr>
            <p:cNvSpPr/>
            <p:nvPr userDrawn="1"/>
          </p:nvSpPr>
          <p:spPr>
            <a:xfrm>
              <a:off x="4626591" y="2756848"/>
              <a:ext cx="3984009" cy="672152"/>
            </a:xfrm>
            <a:prstGeom prst="rect">
              <a:avLst/>
            </a:prstGeom>
            <a:solidFill>
              <a:srgbClr val="1E417A"/>
            </a:solidFill>
            <a:ln>
              <a:solidFill>
                <a:srgbClr val="1E417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9A65B5C9-301D-4919-9D5C-5248A8B636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501DE8B9-D0E9-496F-BDDA-FC90AAA993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9B3E8D5-A5BF-4ADF-93A6-3F83D74883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83D6CAD-324F-415A-975B-A3B2BF453817}" type="datetimeFigureOut">
              <a:rPr lang="en-US" smtClean="0"/>
              <a:pPr/>
              <a:t>12/13/2018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F3C8B955-47F2-4FFF-91AF-AC96B3A164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009D08ED-6F73-40A6-A507-5BBE8640E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5C4717B0-3B4C-4E63-8413-AE6C5947F86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9901426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0417DD6-F34B-409E-9125-2DBD744AE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5C55934E-7AB0-4C7E-8D53-05FCA35EC3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EB8436B1-D34C-4440-A89A-305ADD8A5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3D6CAD-324F-415A-975B-A3B2BF453817}" type="datetimeFigureOut">
              <a:rPr lang="en-US" smtClean="0"/>
              <a:pPr/>
              <a:t>12/13/2018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23D5BC98-D8EA-4803-A719-55D9CF4684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63B864E-D7B6-492E-82C7-2F1227E6A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717B0-3B4C-4E63-8413-AE6C5947F86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4249575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65FD1962-2E48-403D-ACD9-D5545245D92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E79287F1-ED5A-41B1-9A4D-3B95B16748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0BF8BB8A-263D-4D43-9935-BC513E692B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3D6CAD-324F-415A-975B-A3B2BF453817}" type="datetimeFigureOut">
              <a:rPr lang="en-US" smtClean="0"/>
              <a:pPr/>
              <a:t>12/13/2018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BF4654BA-B24F-4F51-9B74-CD7340D21F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148A243-F794-45F7-9B94-759FBF24EF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717B0-3B4C-4E63-8413-AE6C5947F86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9265357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3D6CAD-324F-415A-975B-A3B2BF453817}" type="datetimeFigureOut">
              <a:rPr lang="en-US" smtClean="0"/>
              <a:pPr/>
              <a:t>12/13/2018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717B0-3B4C-4E63-8413-AE6C5947F86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457200" y="990600"/>
            <a:ext cx="8229600" cy="0"/>
          </a:xfrm>
          <a:prstGeom prst="line">
            <a:avLst/>
          </a:prstGeom>
          <a:ln w="50800">
            <a:solidFill>
              <a:srgbClr val="007E7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21851732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00200"/>
            <a:ext cx="7772400" cy="1470025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355975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BB8B8F3-0C44-4587-B21E-CC277F8EDB28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12/13/2018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D63CEA2-B190-446E-988A-AE981FEDC08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="" xmlns:p14="http://schemas.microsoft.com/office/powerpoint/2010/main" val="13345376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>
            <a:normAutofit/>
          </a:bodyPr>
          <a:lstStyle>
            <a:lvl1pPr algn="l"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5135563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A87E897-9CCA-4650-89C9-FAE0562A6E16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12/13/2018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D3EFBBB-9496-4689-A798-1FE0B517848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="" xmlns:p14="http://schemas.microsoft.com/office/powerpoint/2010/main" val="102285767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CE1D7C7-5066-48FA-AA0C-2B39BB915435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12/13/2018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7F06351-61C5-46BF-9AE3-3FBF1811A77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="" xmlns:p14="http://schemas.microsoft.com/office/powerpoint/2010/main" val="208378187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7FB917B-204E-4F2F-80D3-9C12800F5A41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12/13/2018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18FDDBF-4B84-4967-980E-EED8B883E4E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="" xmlns:p14="http://schemas.microsoft.com/office/powerpoint/2010/main" val="23336581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ED6BFC8-0E75-4BA2-BF2D-C612EF4AAE53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12/13/2018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8C9683B-BFA9-4003-8396-2DCC26D0EAD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="" xmlns:p14="http://schemas.microsoft.com/office/powerpoint/2010/main" val="421991466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D7E43F4-6FAD-49F5-9427-CBFD431BF9EC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12/13/2018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131EB63-D90E-4B3B-8FDE-8AFE84F9ED8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="" xmlns:p14="http://schemas.microsoft.com/office/powerpoint/2010/main" val="4350946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54EB79-7650-4B89-B247-F08B0E34FB92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12/13/2018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E80E203-517A-4EB6-847D-277D58442AF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="" xmlns:p14="http://schemas.microsoft.com/office/powerpoint/2010/main" val="26657565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51A3A8A-8D9D-4979-993C-53F1B4FEA1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7347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4E362F5-1DB2-428B-B5B8-4D646E42FB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95400"/>
            <a:ext cx="7886700" cy="4953000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/>
            </a:lvl1pPr>
            <a:lvl2pPr>
              <a:lnSpc>
                <a:spcPct val="100000"/>
              </a:lnSpc>
              <a:spcAft>
                <a:spcPts val="0"/>
              </a:spcAft>
              <a:defRPr/>
            </a:lvl2pPr>
            <a:lvl3pPr>
              <a:lnSpc>
                <a:spcPct val="100000"/>
              </a:lnSpc>
              <a:spcAft>
                <a:spcPts val="0"/>
              </a:spcAft>
              <a:defRPr/>
            </a:lvl3pPr>
            <a:lvl4pPr>
              <a:lnSpc>
                <a:spcPct val="100000"/>
              </a:lnSpc>
              <a:spcAft>
                <a:spcPts val="0"/>
              </a:spcAft>
              <a:defRPr/>
            </a:lvl4pPr>
            <a:lvl5pPr>
              <a:lnSpc>
                <a:spcPct val="100000"/>
              </a:lnSpc>
              <a:spcAft>
                <a:spcPts val="0"/>
              </a:spcAft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EF7FCAA0-5975-46CB-9C63-E26AB42046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3D6CAD-324F-415A-975B-A3B2BF453817}" type="datetimeFigureOut">
              <a:rPr lang="en-US" smtClean="0"/>
              <a:pPr/>
              <a:t>12/13/2018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DA3ABA25-2A02-4266-9045-3C7B7C51D6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34E98991-4A8D-4634-9312-B807C089D3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717B0-3B4C-4E63-8413-AE6C5947F86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xmlns="" id="{BECC7FE6-4FCF-42F0-A1DB-065779BAC05D}"/>
              </a:ext>
            </a:extLst>
          </p:cNvPr>
          <p:cNvCxnSpPr>
            <a:cxnSpLocks/>
          </p:cNvCxnSpPr>
          <p:nvPr/>
        </p:nvCxnSpPr>
        <p:spPr>
          <a:xfrm>
            <a:off x="628650" y="1246317"/>
            <a:ext cx="7886700" cy="0"/>
          </a:xfrm>
          <a:prstGeom prst="line">
            <a:avLst/>
          </a:prstGeom>
          <a:ln w="635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2661538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57A33FD-F194-4EDD-B575-A24E7FDF05DC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12/13/2018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8E388BF-3C66-491E-8EA9-9B587CD980A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="" xmlns:p14="http://schemas.microsoft.com/office/powerpoint/2010/main" val="362050368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8DA8CC3-BB52-412E-B4DE-E25DAE597D8C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12/13/2018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2D40D8B-DAD9-42B1-AFCB-2F403B2648F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="" xmlns:p14="http://schemas.microsoft.com/office/powerpoint/2010/main" val="27283732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07A06A6-18BA-412A-8A9C-C1BE58B55C17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12/13/2018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7D2C121-53EC-41B7-A049-308DE65D115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="" xmlns:p14="http://schemas.microsoft.com/office/powerpoint/2010/main" val="419210380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035884D-EF1B-44DC-A077-D312C25A56E0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12/13/2018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7E0C01E-DEA3-4B54-B84E-20F8A317AD9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="" xmlns:p14="http://schemas.microsoft.com/office/powerpoint/2010/main" val="166289917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85800" y="1981200"/>
            <a:ext cx="7772400" cy="4114800"/>
          </a:xfrm>
        </p:spPr>
        <p:txBody>
          <a:bodyPr/>
          <a:lstStyle/>
          <a:p>
            <a:pPr lvl="0"/>
            <a:r>
              <a:rPr lang="en-US" noProof="0" smtClean="0"/>
              <a:t>Click icon to add table</a:t>
            </a:r>
            <a:endParaRPr lang="en-US" noProof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642EDF7E-F0B2-46CE-8C8B-6A27622018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="" xmlns:p14="http://schemas.microsoft.com/office/powerpoint/2010/main" val="195425969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00200"/>
            <a:ext cx="7772400" cy="1470025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355975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0C4A705-D313-4EFD-A6AB-F38D7C172FC4}" type="datetimeFigureOut">
              <a:rPr lang="en-US"/>
              <a:pPr>
                <a:defRPr/>
              </a:pPr>
              <a:t>12/13/2018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681F604-D907-4814-A2FA-CAABD1F0572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="" xmlns:p14="http://schemas.microsoft.com/office/powerpoint/2010/main" val="157509257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>
            <a:normAutofit/>
          </a:bodyPr>
          <a:lstStyle>
            <a:lvl1pPr algn="l"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5135563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16119F1-8371-4628-BAB9-691764FF1C0C}" type="datetimeFigureOut">
              <a:rPr lang="en-US"/>
              <a:pPr>
                <a:defRPr/>
              </a:pPr>
              <a:t>12/13/2018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403D575-D896-4DD7-9B23-6F4E8F41E27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="" xmlns:p14="http://schemas.microsoft.com/office/powerpoint/2010/main" val="64638541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C2EA878-DEFB-4DB3-B543-3973160AA518}" type="datetimeFigureOut">
              <a:rPr lang="en-US"/>
              <a:pPr>
                <a:defRPr/>
              </a:pPr>
              <a:t>12/13/2018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DAA57A-B08C-4631-9664-78F05E26C06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="" xmlns:p14="http://schemas.microsoft.com/office/powerpoint/2010/main" val="1312188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EB45440-B17A-4F27-940B-69E5A8129907}" type="datetimeFigureOut">
              <a:rPr lang="en-US"/>
              <a:pPr>
                <a:defRPr/>
              </a:pPr>
              <a:t>12/13/2018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075A927-46BB-4438-9EF7-0111C7C3AF5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="" xmlns:p14="http://schemas.microsoft.com/office/powerpoint/2010/main" val="266552251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438035C-F054-40BE-AC2B-6041898D2FCA}" type="datetimeFigureOut">
              <a:rPr lang="en-US"/>
              <a:pPr>
                <a:defRPr/>
              </a:pPr>
              <a:t>12/13/2018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EFF9D5-2088-4BF5-982E-0DBC07C7841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="" xmlns:p14="http://schemas.microsoft.com/office/powerpoint/2010/main" val="10074263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926F1000-6203-411C-9028-8865CCD61686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23023" y="0"/>
            <a:ext cx="919004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9086EA3E-64CA-4F40-B76E-1133EDAF87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526171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9B97ADCA-C90E-4A65-92A3-4F9F181B2C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65E0DB4-DBDD-4AB9-AE0C-AAEB0A4912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3D6CAD-324F-415A-975B-A3B2BF453817}" type="datetimeFigureOut">
              <a:rPr lang="en-US" smtClean="0"/>
              <a:pPr/>
              <a:t>12/13/2018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722D614-E3E3-43C1-9DE0-34347C5B9D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1BC00A16-D5FC-4F85-B872-8C4D658DA6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717B0-3B4C-4E63-8413-AE6C5947F86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67EDC16D-9121-4FF0-9D22-B0BF83CE5E1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643812" y="195391"/>
            <a:ext cx="1385888" cy="574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49527984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12E9D5E-B77F-4EB0-95F9-6D34E3CA6C38}" type="datetimeFigureOut">
              <a:rPr lang="en-US"/>
              <a:pPr>
                <a:defRPr/>
              </a:pPr>
              <a:t>12/13/2018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572601C-B815-4037-963E-16855F3DCB3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="" xmlns:p14="http://schemas.microsoft.com/office/powerpoint/2010/main" val="428137608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14DB54-72E6-486F-84D8-6DEEA903B485}" type="datetimeFigureOut">
              <a:rPr lang="en-US"/>
              <a:pPr>
                <a:defRPr/>
              </a:pPr>
              <a:t>12/13/2018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F5221D-0DAF-447C-A187-EBAF4F7AEB5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="" xmlns:p14="http://schemas.microsoft.com/office/powerpoint/2010/main" val="257253074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2292C37-6C2F-4849-A2B6-E5EA6A9539DD}" type="datetimeFigureOut">
              <a:rPr lang="en-US"/>
              <a:pPr>
                <a:defRPr/>
              </a:pPr>
              <a:t>12/13/2018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DDF8BF0-A685-48C1-8377-3A1B91467E9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="" xmlns:p14="http://schemas.microsoft.com/office/powerpoint/2010/main" val="146697090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3A76618-B17D-4506-9C85-E6B6813E7695}" type="datetimeFigureOut">
              <a:rPr lang="en-US"/>
              <a:pPr>
                <a:defRPr/>
              </a:pPr>
              <a:t>12/13/2018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F22266-52AA-4A33-84E9-45B28D9DBFD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="" xmlns:p14="http://schemas.microsoft.com/office/powerpoint/2010/main" val="304066312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17C2CEA-4109-47DA-9EC3-C0B08EB625DF}" type="datetimeFigureOut">
              <a:rPr lang="en-US"/>
              <a:pPr>
                <a:defRPr/>
              </a:pPr>
              <a:t>12/13/2018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6D67FEB-CFF4-4C23-9F36-FBEF47197C6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="" xmlns:p14="http://schemas.microsoft.com/office/powerpoint/2010/main" val="46080839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304BA2-4198-40E8-BC6A-175F3AEA0779}" type="datetimeFigureOut">
              <a:rPr lang="en-US"/>
              <a:pPr>
                <a:defRPr/>
              </a:pPr>
              <a:t>12/13/2018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0B98B2A-C2ED-4DA2-A997-0232188A785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="" xmlns:p14="http://schemas.microsoft.com/office/powerpoint/2010/main" val="1673747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85800" y="1981200"/>
            <a:ext cx="7772400" cy="4114800"/>
          </a:xfrm>
        </p:spPr>
        <p:txBody>
          <a:bodyPr/>
          <a:lstStyle/>
          <a:p>
            <a:pPr lvl="0"/>
            <a:r>
              <a:rPr lang="en-US" noProof="0" smtClean="0"/>
              <a:t>Click icon to add table</a:t>
            </a:r>
            <a:endParaRPr lang="en-US" noProof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642EDF7E-F0B2-46CE-8C8B-6A27622018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="" xmlns:p14="http://schemas.microsoft.com/office/powerpoint/2010/main" val="23098499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D89B804-CA0E-4715-91B8-DDF6605384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F1D0F71-26EF-4D7B-8C87-175439B551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ED029A36-E0B8-4296-B0C9-D3EE5AC835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EA13504B-391D-4FDF-8408-A4027FD5A4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3D6CAD-324F-415A-975B-A3B2BF453817}" type="datetimeFigureOut">
              <a:rPr lang="en-US" smtClean="0"/>
              <a:pPr/>
              <a:t>12/13/2018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2E0D6EAE-478E-46C1-8D07-786C3B0212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065FB8A9-1B47-4AF2-BAC4-B3763A981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717B0-3B4C-4E63-8413-AE6C5947F86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2565409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C827C04-3EC7-4F28-BAE1-12130B26A4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64D093D9-2164-4A1E-9415-4BAC628CA1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BAE6E527-0210-4543-8E5C-42B123E168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F96FA22B-BC9B-47EC-A1D0-B0E1DC6B72C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9328F29D-DEFE-414D-AD15-057C51B46A6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A7A68581-1AB5-4C6F-8D71-7794B06CE2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3D6CAD-324F-415A-975B-A3B2BF453817}" type="datetimeFigureOut">
              <a:rPr lang="en-US" smtClean="0"/>
              <a:pPr/>
              <a:t>12/13/2018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8E183992-B31F-4912-82A2-8E1DEF45AB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2EACBF83-0FF1-4889-AB27-690DC0667C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717B0-3B4C-4E63-8413-AE6C5947F86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5715140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17D0004-8048-4C25-B8F8-07A1730EA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EC3502E0-656B-43CE-AF5A-A3132CD36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3D6CAD-324F-415A-975B-A3B2BF453817}" type="datetimeFigureOut">
              <a:rPr lang="en-US" smtClean="0"/>
              <a:pPr/>
              <a:t>12/13/2018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D40616CD-5B81-458E-91A9-A1975C073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21740430-B88B-4F73-B297-503DF6564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717B0-3B4C-4E63-8413-AE6C5947F86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5317721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7DB7925E-9708-47A3-94C4-3F05302418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3D6CAD-324F-415A-975B-A3B2BF453817}" type="datetimeFigureOut">
              <a:rPr lang="en-US" smtClean="0"/>
              <a:pPr/>
              <a:t>12/13/2018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30CF5E50-9313-497F-A267-821357BF9C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98CA3E51-50A3-4C6F-A9BF-322026482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717B0-3B4C-4E63-8413-AE6C5947F86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3438930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8085EBA-46CC-4A78-B228-0601DE9AC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8163413-CE29-43E4-A9EB-42BA54B855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90AB35C0-8A0F-42CC-A17F-CE582A8F06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C2E63230-2E2C-4193-8506-001A379FA4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3D6CAD-324F-415A-975B-A3B2BF453817}" type="datetimeFigureOut">
              <a:rPr lang="en-US" smtClean="0"/>
              <a:pPr/>
              <a:t>12/13/2018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7E722E08-7A49-4A08-88CC-E41689EB6C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7C6F7731-A4D0-4938-9C20-1FA457097D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717B0-3B4C-4E63-8413-AE6C5947F86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8521872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DF98E41-6A7E-4C64-A319-1A66F6540E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A04862E6-3922-4311-BD1F-451F2FCB9A6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E50B1D84-9142-41F9-8D5F-5D90399694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FF60923D-7849-4755-9284-D6C65F54C4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3D6CAD-324F-415A-975B-A3B2BF453817}" type="datetimeFigureOut">
              <a:rPr lang="en-US" smtClean="0"/>
              <a:pPr/>
              <a:t>12/13/2018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080E5D7E-22DA-4C50-88A9-63C012C5E4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B909F8DE-F403-4FBF-A2D7-4847A719B8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717B0-3B4C-4E63-8413-AE6C5947F86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0028328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2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EAFD08FA-C501-480C-A5A2-197C2D36B5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9E11B535-2F2E-4AF5-B9E0-F9F0996344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BE126374-5C98-4A98-B6DD-2D57692332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83D6CAD-324F-415A-975B-A3B2BF453817}" type="datetimeFigureOut">
              <a:rPr lang="en-US" smtClean="0"/>
              <a:pPr/>
              <a:t>12/13/2018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A7048147-6C3C-4929-B440-8EC20F2DF6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C6CC3B8-56E5-4409-B161-830C99F4C5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5C4717B0-3B4C-4E63-8413-AE6C5947F86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A95FEB49-65A5-47AA-AB61-1FACC1CC72EE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643812" y="195391"/>
            <a:ext cx="1385888" cy="5743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C2156EDB-F1CB-45B8-85F0-35121CECBCC7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6286" y="92076"/>
            <a:ext cx="1069114" cy="443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0768854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77932"/>
            <a:ext cx="82296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  <a:endParaRPr lang="en-US" alt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066800"/>
            <a:ext cx="82296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  <a:endParaRPr lang="en-US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88A063CE-8F5D-440E-AAFD-C83F54B973C4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12/13/2018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fld id="{862FC848-B0EC-48B9-AB81-515881DF4BD9}" type="slidenum">
              <a:rPr lang="en-US" altLang="en-US" smtClean="0">
                <a:cs typeface="Arial" panose="020B0604020202020204" pitchFamily="34" charset="0"/>
              </a:rPr>
              <a:pPr/>
              <a:t>‹#›</a:t>
            </a:fld>
            <a:endParaRPr lang="en-US" altLang="en-US"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2A57BB4C-49B7-4D1C-A406-5D616893BB51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6286" y="92076"/>
            <a:ext cx="1069114" cy="443056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1230281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0"/>
            <a:ext cx="82296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  <a:endParaRPr lang="en-US" alt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066800"/>
            <a:ext cx="82296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  <a:endParaRPr lang="en-US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C0C3EB54-3B01-4734-B8FA-7B52A81912EB}" type="datetimeFigureOut">
              <a:rPr lang="en-US"/>
              <a:pPr>
                <a:defRPr/>
              </a:pPr>
              <a:t>12/13/2018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DEADDFC9-9522-423D-AF71-66FCB416E21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87B2F1A8-D79B-4729-9CCD-DCA871BBD2A1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6286" y="92076"/>
            <a:ext cx="1069114" cy="443056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7398672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gif"/><Relationship Id="rId2" Type="http://schemas.openxmlformats.org/officeDocument/2006/relationships/image" Target="../media/image49.gi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slideLayout" Target="../slideLayouts/slideLayout2.xml"/><Relationship Id="rId1" Type="http://schemas.openxmlformats.org/officeDocument/2006/relationships/video" Target="file:///G:\VuHai's%20Documents\2018\CVCourse_AIAcademy\BGSResult_20140709_163307.avi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1000" y="1122363"/>
            <a:ext cx="8458200" cy="2387600"/>
          </a:xfrm>
        </p:spPr>
        <p:txBody>
          <a:bodyPr/>
          <a:lstStyle/>
          <a:p>
            <a:r>
              <a:rPr lang="en-US" dirty="0" smtClean="0"/>
              <a:t>Unsupervised Learning</a:t>
            </a:r>
            <a:br>
              <a:rPr lang="en-US" dirty="0" smtClean="0"/>
            </a:br>
            <a:r>
              <a:rPr lang="en-US" dirty="0" smtClean="0"/>
              <a:t>(</a:t>
            </a:r>
            <a:r>
              <a:rPr lang="en-US" dirty="0" err="1" smtClean="0"/>
              <a:t>Học</a:t>
            </a:r>
            <a:r>
              <a:rPr lang="en-US" dirty="0" smtClean="0"/>
              <a:t> </a:t>
            </a:r>
            <a:r>
              <a:rPr lang="en-US" dirty="0" err="1" smtClean="0"/>
              <a:t>không</a:t>
            </a:r>
            <a:r>
              <a:rPr lang="en-US" dirty="0" smtClean="0"/>
              <a:t> </a:t>
            </a:r>
            <a:r>
              <a:rPr lang="en-US" dirty="0" err="1" smtClean="0"/>
              <a:t>giám</a:t>
            </a:r>
            <a:r>
              <a:rPr lang="en-US" dirty="0" smtClean="0"/>
              <a:t> </a:t>
            </a:r>
            <a:r>
              <a:rPr lang="en-US" dirty="0" err="1" smtClean="0"/>
              <a:t>sát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Hai Vu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phương</a:t>
            </a:r>
            <a:r>
              <a:rPr lang="en-US" dirty="0" smtClean="0"/>
              <a:t> </a:t>
            </a:r>
            <a:r>
              <a:rPr lang="en-US" dirty="0" err="1" smtClean="0"/>
              <a:t>pháp</a:t>
            </a:r>
            <a:r>
              <a:rPr lang="en-US" dirty="0" smtClean="0"/>
              <a:t> </a:t>
            </a:r>
            <a:r>
              <a:rPr lang="en-US" dirty="0" err="1" smtClean="0"/>
              <a:t>phân</a:t>
            </a:r>
            <a:r>
              <a:rPr lang="en-US" dirty="0" smtClean="0"/>
              <a:t> </a:t>
            </a:r>
            <a:r>
              <a:rPr lang="en-US" dirty="0" err="1" smtClean="0"/>
              <a:t>cụm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thuật</a:t>
            </a:r>
            <a:r>
              <a:rPr lang="en-US" dirty="0" smtClean="0"/>
              <a:t> </a:t>
            </a:r>
            <a:r>
              <a:rPr lang="en-US" dirty="0" err="1" smtClean="0"/>
              <a:t>toán</a:t>
            </a:r>
            <a:r>
              <a:rPr lang="en-US" dirty="0" smtClean="0"/>
              <a:t> </a:t>
            </a:r>
            <a:r>
              <a:rPr lang="en-US" dirty="0" err="1" smtClean="0"/>
              <a:t>phân</a:t>
            </a:r>
            <a:r>
              <a:rPr lang="en-US" dirty="0" smtClean="0"/>
              <a:t> </a:t>
            </a:r>
            <a:r>
              <a:rPr lang="en-US" dirty="0" err="1" smtClean="0"/>
              <a:t>cụm</a:t>
            </a:r>
            <a:r>
              <a:rPr lang="en-US" dirty="0" smtClean="0"/>
              <a:t> </a:t>
            </a:r>
            <a:r>
              <a:rPr lang="en-US" dirty="0" err="1" smtClean="0"/>
              <a:t>phổ</a:t>
            </a:r>
            <a:r>
              <a:rPr lang="en-US" dirty="0" smtClean="0"/>
              <a:t> </a:t>
            </a:r>
            <a:r>
              <a:rPr lang="en-US" dirty="0" err="1" smtClean="0"/>
              <a:t>biến</a:t>
            </a:r>
            <a:endParaRPr lang="en-US" dirty="0"/>
          </a:p>
        </p:txBody>
      </p:sp>
      <p:pic>
        <p:nvPicPr>
          <p:cNvPr id="10242" name="Picture 2" descr="https://qph.fs.quoracdn.net/main-qimg-a535a1453637c5300a3295ed914f2f7c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38200" y="1981200"/>
            <a:ext cx="7486119" cy="35814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Thuật</a:t>
            </a:r>
            <a:r>
              <a:rPr lang="en-US" dirty="0" smtClean="0"/>
              <a:t> </a:t>
            </a:r>
            <a:r>
              <a:rPr lang="en-US" dirty="0" err="1" smtClean="0"/>
              <a:t>toán</a:t>
            </a:r>
            <a:r>
              <a:rPr lang="en-US" dirty="0" smtClean="0"/>
              <a:t> K-Means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 (</a:t>
            </a:r>
            <a:r>
              <a:rPr lang="en-US" dirty="0" err="1" smtClean="0"/>
              <a:t>MacQueen</a:t>
            </a:r>
            <a:r>
              <a:rPr lang="en-US" dirty="0" smtClean="0"/>
              <a:t>, 1967) </a:t>
            </a:r>
            <a:r>
              <a:rPr lang="en-US" dirty="0" err="1" smtClean="0"/>
              <a:t>đề</a:t>
            </a:r>
            <a:r>
              <a:rPr lang="en-US" dirty="0" smtClean="0"/>
              <a:t> </a:t>
            </a:r>
            <a:r>
              <a:rPr lang="en-US" dirty="0" err="1" smtClean="0"/>
              <a:t>xuất</a:t>
            </a:r>
            <a:endParaRPr lang="en-US" dirty="0" smtClean="0"/>
          </a:p>
          <a:p>
            <a:r>
              <a:rPr lang="en-US" dirty="0" err="1" smtClean="0"/>
              <a:t>Thuộc</a:t>
            </a:r>
            <a:r>
              <a:rPr lang="en-US" dirty="0" smtClean="0"/>
              <a:t> </a:t>
            </a:r>
            <a:r>
              <a:rPr lang="en-US" dirty="0" err="1" smtClean="0"/>
              <a:t>nhóm</a:t>
            </a:r>
            <a:r>
              <a:rPr lang="en-US" dirty="0" smtClean="0"/>
              <a:t> </a:t>
            </a:r>
            <a:r>
              <a:rPr lang="en-US" dirty="0" err="1" smtClean="0"/>
              <a:t>phân</a:t>
            </a:r>
            <a:r>
              <a:rPr lang="en-US" dirty="0" smtClean="0"/>
              <a:t> </a:t>
            </a:r>
            <a:r>
              <a:rPr lang="en-US" dirty="0" err="1" smtClean="0"/>
              <a:t>cụm</a:t>
            </a:r>
            <a:r>
              <a:rPr lang="en-US" dirty="0" smtClean="0"/>
              <a:t> </a:t>
            </a:r>
            <a:r>
              <a:rPr lang="en-US" dirty="0" err="1" smtClean="0"/>
              <a:t>partitional</a:t>
            </a:r>
            <a:r>
              <a:rPr lang="en-US" dirty="0" smtClean="0"/>
              <a:t> clustering</a:t>
            </a:r>
            <a:endParaRPr lang="en-US" dirty="0" smtClean="0"/>
          </a:p>
          <a:p>
            <a:r>
              <a:rPr lang="en-US" dirty="0" smtClean="0"/>
              <a:t>Ý </a:t>
            </a:r>
            <a:r>
              <a:rPr lang="en-US" dirty="0" err="1" smtClean="0"/>
              <a:t>tưởng</a:t>
            </a:r>
            <a:r>
              <a:rPr lang="en-US" dirty="0" smtClean="0"/>
              <a:t> </a:t>
            </a:r>
            <a:r>
              <a:rPr lang="en-US" dirty="0" err="1" smtClean="0"/>
              <a:t>chính</a:t>
            </a:r>
            <a:r>
              <a:rPr lang="en-US" dirty="0" smtClean="0"/>
              <a:t> </a:t>
            </a:r>
            <a:r>
              <a:rPr lang="en-US" dirty="0" err="1" smtClean="0"/>
              <a:t>của</a:t>
            </a:r>
            <a:r>
              <a:rPr lang="en-US" dirty="0" smtClean="0"/>
              <a:t> </a:t>
            </a:r>
            <a:r>
              <a:rPr lang="en-US" dirty="0" err="1" smtClean="0"/>
              <a:t>thuật</a:t>
            </a:r>
            <a:r>
              <a:rPr lang="en-US" dirty="0" smtClean="0"/>
              <a:t> </a:t>
            </a:r>
            <a:r>
              <a:rPr lang="en-US" dirty="0" err="1" smtClean="0"/>
              <a:t>toán</a:t>
            </a:r>
            <a:r>
              <a:rPr lang="en-US" dirty="0" smtClean="0"/>
              <a:t> K-Means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 lvl="1"/>
            <a:r>
              <a:rPr lang="en-US" dirty="0" err="1" smtClean="0"/>
              <a:t>Với</a:t>
            </a:r>
            <a:r>
              <a:rPr lang="en-US" dirty="0" smtClean="0"/>
              <a:t> </a:t>
            </a:r>
            <a:r>
              <a:rPr lang="en-US" dirty="0" err="1" smtClean="0"/>
              <a:t>số</a:t>
            </a:r>
            <a:r>
              <a:rPr lang="en-US" dirty="0" smtClean="0"/>
              <a:t> </a:t>
            </a:r>
            <a:r>
              <a:rPr lang="en-US" dirty="0" err="1" smtClean="0"/>
              <a:t>lượng</a:t>
            </a:r>
            <a:r>
              <a:rPr lang="en-US" dirty="0" smtClean="0"/>
              <a:t> k (cluster – </a:t>
            </a:r>
            <a:r>
              <a:rPr lang="en-US" dirty="0" err="1" smtClean="0"/>
              <a:t>cụm</a:t>
            </a:r>
            <a:r>
              <a:rPr lang="en-US" dirty="0" smtClean="0"/>
              <a:t>) </a:t>
            </a:r>
            <a:r>
              <a:rPr lang="en-US" dirty="0" err="1" smtClean="0"/>
              <a:t>biết</a:t>
            </a:r>
            <a:r>
              <a:rPr lang="en-US" dirty="0" smtClean="0"/>
              <a:t> </a:t>
            </a:r>
            <a:r>
              <a:rPr lang="en-US" dirty="0" err="1" smtClean="0"/>
              <a:t>trước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9217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2895600"/>
            <a:ext cx="8505825" cy="24423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Ví</a:t>
            </a:r>
            <a:r>
              <a:rPr lang="en-US" dirty="0" smtClean="0"/>
              <a:t> </a:t>
            </a:r>
            <a:r>
              <a:rPr lang="en-US" dirty="0" err="1" smtClean="0"/>
              <a:t>dụ</a:t>
            </a:r>
            <a:r>
              <a:rPr lang="en-US" dirty="0" smtClean="0"/>
              <a:t> minh </a:t>
            </a:r>
            <a:r>
              <a:rPr lang="en-US" dirty="0" err="1" smtClean="0"/>
              <a:t>họa</a:t>
            </a:r>
            <a:endParaRPr lang="en-US" dirty="0"/>
          </a:p>
        </p:txBody>
      </p:sp>
      <p:pic>
        <p:nvPicPr>
          <p:cNvPr id="61442" name="Picture 2"/>
          <p:cNvPicPr>
            <a:picLocks noChangeAspect="1" noChangeArrowheads="1"/>
          </p:cNvPicPr>
          <p:nvPr/>
        </p:nvPicPr>
        <p:blipFill>
          <a:blip r:embed="rId2" cstate="print"/>
          <a:srcRect t="11313"/>
          <a:stretch>
            <a:fillRect/>
          </a:stretch>
        </p:blipFill>
        <p:spPr bwMode="auto">
          <a:xfrm>
            <a:off x="1143000" y="2133600"/>
            <a:ext cx="6797865" cy="418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2133600" y="1600200"/>
            <a:ext cx="50537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Khởi</a:t>
            </a:r>
            <a:r>
              <a:rPr lang="en-US" dirty="0" smtClean="0"/>
              <a:t> </a:t>
            </a:r>
            <a:r>
              <a:rPr lang="en-US" dirty="0" err="1" smtClean="0"/>
              <a:t>tạo</a:t>
            </a:r>
            <a:r>
              <a:rPr lang="en-US" dirty="0" smtClean="0"/>
              <a:t> </a:t>
            </a:r>
            <a:r>
              <a:rPr lang="en-US" dirty="0" err="1" smtClean="0"/>
              <a:t>ngẫu</a:t>
            </a:r>
            <a:r>
              <a:rPr lang="en-US" dirty="0" smtClean="0"/>
              <a:t> </a:t>
            </a:r>
            <a:r>
              <a:rPr lang="en-US" dirty="0" err="1" smtClean="0"/>
              <a:t>nhiên</a:t>
            </a:r>
            <a:r>
              <a:rPr lang="en-US" dirty="0" smtClean="0"/>
              <a:t> 3 </a:t>
            </a:r>
            <a:r>
              <a:rPr lang="en-US" dirty="0" err="1" smtClean="0"/>
              <a:t>trọng</a:t>
            </a:r>
            <a:r>
              <a:rPr lang="en-US" dirty="0" smtClean="0"/>
              <a:t> </a:t>
            </a:r>
            <a:r>
              <a:rPr lang="en-US" dirty="0" err="1" smtClean="0"/>
              <a:t>tâm</a:t>
            </a:r>
            <a:r>
              <a:rPr lang="en-US" dirty="0" smtClean="0"/>
              <a:t> </a:t>
            </a:r>
            <a:r>
              <a:rPr lang="en-US" dirty="0" err="1" smtClean="0"/>
              <a:t>của</a:t>
            </a:r>
            <a:r>
              <a:rPr lang="en-US" dirty="0" smtClean="0"/>
              <a:t> 3 </a:t>
            </a:r>
            <a:r>
              <a:rPr lang="en-US" dirty="0" err="1" smtClean="0"/>
              <a:t>lớp</a:t>
            </a:r>
            <a:r>
              <a:rPr lang="en-US" dirty="0" smtClean="0"/>
              <a:t> </a:t>
            </a:r>
            <a:r>
              <a:rPr lang="en-US" dirty="0" err="1" smtClean="0"/>
              <a:t>c</a:t>
            </a:r>
            <a:r>
              <a:rPr lang="en-US" baseline="-25000" dirty="0" err="1" smtClean="0"/>
              <a:t>1</a:t>
            </a:r>
            <a:r>
              <a:rPr lang="en-US" dirty="0" smtClean="0"/>
              <a:t>, </a:t>
            </a:r>
            <a:r>
              <a:rPr lang="en-US" dirty="0" err="1" smtClean="0"/>
              <a:t>c</a:t>
            </a:r>
            <a:r>
              <a:rPr lang="en-US" baseline="-25000" dirty="0" err="1" smtClean="0"/>
              <a:t>2</a:t>
            </a:r>
            <a:r>
              <a:rPr lang="en-US" dirty="0" smtClean="0"/>
              <a:t>, </a:t>
            </a:r>
            <a:r>
              <a:rPr lang="en-US" dirty="0" err="1" smtClean="0"/>
              <a:t>c</a:t>
            </a:r>
            <a:r>
              <a:rPr lang="en-US" baseline="-25000" dirty="0" err="1" smtClean="0"/>
              <a:t>3</a:t>
            </a:r>
            <a:endParaRPr lang="en-US" baseline="-25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Ví</a:t>
            </a:r>
            <a:r>
              <a:rPr lang="en-US" dirty="0" smtClean="0"/>
              <a:t> </a:t>
            </a:r>
            <a:r>
              <a:rPr lang="en-US" dirty="0" err="1" smtClean="0"/>
              <a:t>dụ</a:t>
            </a:r>
            <a:r>
              <a:rPr lang="en-US" dirty="0" smtClean="0"/>
              <a:t> minh </a:t>
            </a:r>
            <a:r>
              <a:rPr lang="en-US" dirty="0" err="1" smtClean="0"/>
              <a:t>họa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Gán</a:t>
            </a:r>
            <a:r>
              <a:rPr lang="en-US" dirty="0" smtClean="0"/>
              <a:t> </a:t>
            </a:r>
            <a:r>
              <a:rPr lang="en-US" dirty="0" err="1" smtClean="0"/>
              <a:t>nhãn</a:t>
            </a:r>
            <a:r>
              <a:rPr lang="en-US" dirty="0" smtClean="0"/>
              <a:t> </a:t>
            </a:r>
            <a:r>
              <a:rPr lang="en-US" dirty="0" err="1" smtClean="0"/>
              <a:t>cho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điểm</a:t>
            </a:r>
            <a:r>
              <a:rPr lang="en-US" dirty="0" smtClean="0"/>
              <a:t> </a:t>
            </a:r>
            <a:r>
              <a:rPr lang="en-US" dirty="0" err="1" smtClean="0"/>
              <a:t>dữ</a:t>
            </a:r>
            <a:r>
              <a:rPr lang="en-US" dirty="0" smtClean="0"/>
              <a:t> </a:t>
            </a:r>
            <a:r>
              <a:rPr lang="en-US" dirty="0" err="1" smtClean="0"/>
              <a:t>liệu</a:t>
            </a:r>
            <a:r>
              <a:rPr lang="en-US" dirty="0" smtClean="0"/>
              <a:t> </a:t>
            </a:r>
            <a:r>
              <a:rPr lang="en-US" dirty="0" err="1" smtClean="0"/>
              <a:t>dựa</a:t>
            </a:r>
            <a:r>
              <a:rPr lang="en-US" dirty="0" smtClean="0"/>
              <a:t> </a:t>
            </a:r>
            <a:r>
              <a:rPr lang="en-US" dirty="0" err="1" smtClean="0"/>
              <a:t>vào</a:t>
            </a:r>
            <a:r>
              <a:rPr lang="en-US" dirty="0" smtClean="0"/>
              <a:t> </a:t>
            </a:r>
            <a:r>
              <a:rPr lang="en-US" dirty="0" err="1" smtClean="0"/>
              <a:t>khoảng</a:t>
            </a:r>
            <a:r>
              <a:rPr lang="en-US" dirty="0" smtClean="0"/>
              <a:t> </a:t>
            </a:r>
            <a:r>
              <a:rPr lang="en-US" dirty="0" err="1" smtClean="0"/>
              <a:t>cách</a:t>
            </a:r>
            <a:r>
              <a:rPr lang="en-US" dirty="0" smtClean="0"/>
              <a:t> </a:t>
            </a:r>
            <a:r>
              <a:rPr lang="en-US" dirty="0" err="1" smtClean="0"/>
              <a:t>tới</a:t>
            </a:r>
            <a:r>
              <a:rPr lang="en-US" dirty="0" smtClean="0"/>
              <a:t> </a:t>
            </a:r>
            <a:r>
              <a:rPr lang="en-US" dirty="0" smtClean="0"/>
              <a:t>{</a:t>
            </a:r>
            <a:r>
              <a:rPr lang="en-US" dirty="0" err="1" smtClean="0"/>
              <a:t>c</a:t>
            </a:r>
            <a:r>
              <a:rPr lang="en-US" baseline="-25000" dirty="0" err="1" smtClean="0"/>
              <a:t>1</a:t>
            </a:r>
            <a:r>
              <a:rPr lang="en-US" dirty="0" smtClean="0"/>
              <a:t>, </a:t>
            </a:r>
            <a:r>
              <a:rPr lang="en-US" dirty="0" err="1" smtClean="0"/>
              <a:t>c</a:t>
            </a:r>
            <a:r>
              <a:rPr lang="en-US" baseline="-25000" dirty="0" err="1" smtClean="0"/>
              <a:t>2</a:t>
            </a:r>
            <a:r>
              <a:rPr lang="en-US" dirty="0" smtClean="0"/>
              <a:t>, </a:t>
            </a:r>
            <a:r>
              <a:rPr lang="en-US" dirty="0" err="1" smtClean="0"/>
              <a:t>c</a:t>
            </a:r>
            <a:r>
              <a:rPr lang="en-US" baseline="-25000" dirty="0" err="1" smtClean="0"/>
              <a:t>3</a:t>
            </a:r>
            <a:r>
              <a:rPr lang="en-US" dirty="0" smtClean="0"/>
              <a:t> }</a:t>
            </a:r>
            <a:endParaRPr lang="en-US" baseline="-25000" dirty="0"/>
          </a:p>
        </p:txBody>
      </p:sp>
      <p:pic>
        <p:nvPicPr>
          <p:cNvPr id="62466" name="Picture 2"/>
          <p:cNvPicPr>
            <a:picLocks noChangeAspect="1" noChangeArrowheads="1"/>
          </p:cNvPicPr>
          <p:nvPr/>
        </p:nvPicPr>
        <p:blipFill>
          <a:blip r:embed="rId2" cstate="print"/>
          <a:srcRect t="1987"/>
          <a:stretch>
            <a:fillRect/>
          </a:stretch>
        </p:blipFill>
        <p:spPr bwMode="auto">
          <a:xfrm>
            <a:off x="1676400" y="2351518"/>
            <a:ext cx="6010275" cy="42016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Ví</a:t>
            </a:r>
            <a:r>
              <a:rPr lang="en-US" dirty="0" smtClean="0"/>
              <a:t> </a:t>
            </a:r>
            <a:r>
              <a:rPr lang="en-US" dirty="0" err="1" smtClean="0"/>
              <a:t>dụ</a:t>
            </a:r>
            <a:r>
              <a:rPr lang="en-US" dirty="0" smtClean="0"/>
              <a:t> minh </a:t>
            </a:r>
            <a:r>
              <a:rPr lang="en-US" dirty="0" err="1" smtClean="0"/>
              <a:t>họa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Tính</a:t>
            </a:r>
            <a:r>
              <a:rPr lang="en-US" dirty="0" smtClean="0"/>
              <a:t> </a:t>
            </a:r>
            <a:r>
              <a:rPr lang="en-US" dirty="0" err="1" smtClean="0"/>
              <a:t>toán</a:t>
            </a:r>
            <a:r>
              <a:rPr lang="en-US" dirty="0" smtClean="0"/>
              <a:t> </a:t>
            </a:r>
            <a:r>
              <a:rPr lang="en-US" dirty="0" err="1" smtClean="0"/>
              <a:t>lại</a:t>
            </a:r>
            <a:r>
              <a:rPr lang="en-US" dirty="0" smtClean="0"/>
              <a:t> </a:t>
            </a:r>
            <a:r>
              <a:rPr lang="en-US" dirty="0" err="1" smtClean="0"/>
              <a:t>trọng</a:t>
            </a:r>
            <a:r>
              <a:rPr lang="en-US" dirty="0" smtClean="0"/>
              <a:t> </a:t>
            </a:r>
            <a:r>
              <a:rPr lang="en-US" dirty="0" err="1" smtClean="0"/>
              <a:t>tâm</a:t>
            </a:r>
            <a:r>
              <a:rPr lang="en-US" dirty="0" smtClean="0"/>
              <a:t> </a:t>
            </a:r>
            <a:r>
              <a:rPr lang="en-US" dirty="0" err="1" smtClean="0"/>
              <a:t>của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lớp</a:t>
            </a:r>
            <a:r>
              <a:rPr lang="en-US" dirty="0" smtClean="0"/>
              <a:t> </a:t>
            </a:r>
            <a:r>
              <a:rPr lang="en-US" dirty="0" err="1" smtClean="0"/>
              <a:t>theo</a:t>
            </a:r>
            <a:r>
              <a:rPr lang="en-US" dirty="0" smtClean="0"/>
              <a:t> </a:t>
            </a:r>
            <a:r>
              <a:rPr lang="en-US" dirty="0" err="1" smtClean="0"/>
              <a:t>kết</a:t>
            </a:r>
            <a:r>
              <a:rPr lang="en-US" dirty="0" smtClean="0"/>
              <a:t> </a:t>
            </a:r>
            <a:r>
              <a:rPr lang="en-US" dirty="0" err="1" smtClean="0"/>
              <a:t>quả</a:t>
            </a:r>
            <a:r>
              <a:rPr lang="en-US" dirty="0" smtClean="0"/>
              <a:t> </a:t>
            </a:r>
            <a:r>
              <a:rPr lang="en-US" dirty="0" err="1" smtClean="0"/>
              <a:t>gán</a:t>
            </a:r>
            <a:r>
              <a:rPr lang="en-US" dirty="0" smtClean="0"/>
              <a:t> </a:t>
            </a:r>
            <a:r>
              <a:rPr lang="en-US" dirty="0" err="1" smtClean="0"/>
              <a:t>nhãn</a:t>
            </a:r>
            <a:r>
              <a:rPr lang="en-US" dirty="0" smtClean="0"/>
              <a:t> (</a:t>
            </a:r>
            <a:r>
              <a:rPr lang="en-US" dirty="0" err="1" smtClean="0"/>
              <a:t>c</a:t>
            </a:r>
            <a:r>
              <a:rPr lang="en-US" baseline="-25000" dirty="0" err="1" smtClean="0"/>
              <a:t>i</a:t>
            </a:r>
            <a:r>
              <a:rPr lang="en-US" dirty="0" smtClean="0"/>
              <a:t>) </a:t>
            </a:r>
            <a:r>
              <a:rPr lang="en-US" dirty="0" err="1" smtClean="0"/>
              <a:t>di</a:t>
            </a:r>
            <a:r>
              <a:rPr lang="en-US" dirty="0" smtClean="0"/>
              <a:t> </a:t>
            </a:r>
            <a:r>
              <a:rPr lang="en-US" dirty="0" err="1" smtClean="0"/>
              <a:t>chuyển</a:t>
            </a:r>
            <a:r>
              <a:rPr lang="en-US" dirty="0" smtClean="0"/>
              <a:t> </a:t>
            </a:r>
            <a:r>
              <a:rPr lang="en-US" dirty="0" err="1" smtClean="0"/>
              <a:t>tới</a:t>
            </a:r>
            <a:r>
              <a:rPr lang="en-US" dirty="0" smtClean="0"/>
              <a:t> </a:t>
            </a:r>
            <a:r>
              <a:rPr lang="en-US" dirty="0" err="1" smtClean="0"/>
              <a:t>trọng</a:t>
            </a:r>
            <a:r>
              <a:rPr lang="en-US" dirty="0" smtClean="0"/>
              <a:t> </a:t>
            </a:r>
            <a:r>
              <a:rPr lang="en-US" dirty="0" err="1" smtClean="0"/>
              <a:t>tâm</a:t>
            </a:r>
            <a:r>
              <a:rPr lang="en-US" dirty="0" smtClean="0"/>
              <a:t> </a:t>
            </a:r>
            <a:r>
              <a:rPr lang="en-US" dirty="0" err="1" smtClean="0"/>
              <a:t>mới</a:t>
            </a:r>
            <a:endParaRPr lang="en-US" baseline="-25000" dirty="0"/>
          </a:p>
        </p:txBody>
      </p:sp>
      <p:pic>
        <p:nvPicPr>
          <p:cNvPr id="634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28800" y="2420937"/>
            <a:ext cx="5562600" cy="405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Ví</a:t>
            </a:r>
            <a:r>
              <a:rPr lang="en-US" dirty="0" smtClean="0"/>
              <a:t> </a:t>
            </a:r>
            <a:r>
              <a:rPr lang="en-US" dirty="0" err="1" smtClean="0"/>
              <a:t>dụ</a:t>
            </a:r>
            <a:r>
              <a:rPr lang="en-US" dirty="0" smtClean="0"/>
              <a:t> minh </a:t>
            </a:r>
            <a:r>
              <a:rPr lang="en-US" dirty="0" err="1" smtClean="0"/>
              <a:t>họa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295400"/>
            <a:ext cx="7886700" cy="5562600"/>
          </a:xfrm>
        </p:spPr>
        <p:txBody>
          <a:bodyPr>
            <a:normAutofit lnSpcReduction="10000"/>
          </a:bodyPr>
          <a:lstStyle/>
          <a:p>
            <a:r>
              <a:rPr lang="en-US" dirty="0" err="1" smtClean="0"/>
              <a:t>Kết</a:t>
            </a:r>
            <a:r>
              <a:rPr lang="en-US" dirty="0" smtClean="0"/>
              <a:t> </a:t>
            </a:r>
            <a:r>
              <a:rPr lang="en-US" dirty="0" err="1" smtClean="0"/>
              <a:t>quả</a:t>
            </a:r>
            <a:r>
              <a:rPr lang="en-US" dirty="0" smtClean="0"/>
              <a:t> </a:t>
            </a:r>
            <a:r>
              <a:rPr lang="en-US" dirty="0" err="1" smtClean="0"/>
              <a:t>sau</a:t>
            </a:r>
            <a:r>
              <a:rPr lang="en-US" dirty="0" smtClean="0"/>
              <a:t> </a:t>
            </a:r>
            <a:r>
              <a:rPr lang="en-US" dirty="0" err="1" smtClean="0"/>
              <a:t>vòng</a:t>
            </a:r>
            <a:r>
              <a:rPr lang="en-US" dirty="0" smtClean="0"/>
              <a:t> </a:t>
            </a:r>
            <a:r>
              <a:rPr lang="en-US" dirty="0" err="1" smtClean="0"/>
              <a:t>lặp</a:t>
            </a:r>
            <a:r>
              <a:rPr lang="en-US" dirty="0" smtClean="0"/>
              <a:t> </a:t>
            </a:r>
            <a:r>
              <a:rPr lang="en-US" dirty="0" err="1" smtClean="0"/>
              <a:t>thứ</a:t>
            </a:r>
            <a:r>
              <a:rPr lang="en-US" dirty="0" smtClean="0"/>
              <a:t> </a:t>
            </a:r>
            <a:r>
              <a:rPr lang="en-US" dirty="0" err="1" smtClean="0"/>
              <a:t>nhất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err="1" smtClean="0"/>
              <a:t>Thuật</a:t>
            </a:r>
            <a:r>
              <a:rPr lang="en-US" dirty="0" smtClean="0"/>
              <a:t> </a:t>
            </a:r>
            <a:r>
              <a:rPr lang="en-US" dirty="0" err="1" smtClean="0"/>
              <a:t>toán</a:t>
            </a:r>
            <a:r>
              <a:rPr lang="en-US" dirty="0" smtClean="0"/>
              <a:t> </a:t>
            </a:r>
            <a:r>
              <a:rPr lang="en-US" dirty="0" err="1" smtClean="0"/>
              <a:t>lặp</a:t>
            </a:r>
            <a:r>
              <a:rPr lang="en-US" dirty="0" smtClean="0"/>
              <a:t> </a:t>
            </a:r>
            <a:r>
              <a:rPr lang="en-US" dirty="0" err="1" smtClean="0"/>
              <a:t>cho</a:t>
            </a:r>
            <a:r>
              <a:rPr lang="en-US" dirty="0" smtClean="0"/>
              <a:t> </a:t>
            </a:r>
            <a:r>
              <a:rPr lang="en-US" dirty="0" err="1" smtClean="0"/>
              <a:t>đến</a:t>
            </a:r>
            <a:r>
              <a:rPr lang="en-US" dirty="0" smtClean="0"/>
              <a:t> </a:t>
            </a:r>
            <a:r>
              <a:rPr lang="en-US" dirty="0" err="1" smtClean="0"/>
              <a:t>khi</a:t>
            </a:r>
            <a:r>
              <a:rPr lang="en-US" dirty="0" smtClean="0"/>
              <a:t> </a:t>
            </a:r>
            <a:r>
              <a:rPr lang="en-US" dirty="0" err="1" smtClean="0"/>
              <a:t>đủ</a:t>
            </a:r>
            <a:r>
              <a:rPr lang="en-US" dirty="0" smtClean="0"/>
              <a:t> </a:t>
            </a:r>
            <a:r>
              <a:rPr lang="en-US" dirty="0" err="1" smtClean="0"/>
              <a:t>số</a:t>
            </a:r>
            <a:r>
              <a:rPr lang="en-US" dirty="0" smtClean="0"/>
              <a:t> </a:t>
            </a:r>
            <a:r>
              <a:rPr lang="en-US" dirty="0" err="1" smtClean="0"/>
              <a:t>vòng</a:t>
            </a:r>
            <a:r>
              <a:rPr lang="en-US" dirty="0" smtClean="0"/>
              <a:t> </a:t>
            </a:r>
            <a:r>
              <a:rPr lang="en-US" dirty="0" err="1" smtClean="0"/>
              <a:t>lặp</a:t>
            </a:r>
            <a:r>
              <a:rPr lang="en-US" dirty="0" smtClean="0"/>
              <a:t>, </a:t>
            </a:r>
            <a:r>
              <a:rPr lang="en-US" dirty="0" err="1" smtClean="0"/>
              <a:t>hoặc</a:t>
            </a:r>
            <a:r>
              <a:rPr lang="en-US" dirty="0" smtClean="0"/>
              <a:t> </a:t>
            </a:r>
            <a:r>
              <a:rPr lang="en-US" dirty="0" err="1" smtClean="0"/>
              <a:t>khoảng</a:t>
            </a:r>
            <a:r>
              <a:rPr lang="en-US" dirty="0" smtClean="0"/>
              <a:t> </a:t>
            </a:r>
            <a:r>
              <a:rPr lang="en-US" dirty="0" err="1" smtClean="0"/>
              <a:t>dịch</a:t>
            </a:r>
            <a:r>
              <a:rPr lang="en-US" dirty="0" smtClean="0"/>
              <a:t> </a:t>
            </a:r>
            <a:r>
              <a:rPr lang="en-US" dirty="0" err="1" smtClean="0"/>
              <a:t>chuyển</a:t>
            </a:r>
            <a:r>
              <a:rPr lang="en-US" dirty="0" smtClean="0"/>
              <a:t> </a:t>
            </a:r>
            <a:r>
              <a:rPr lang="en-US" dirty="0" err="1" smtClean="0"/>
              <a:t>c</a:t>
            </a:r>
            <a:r>
              <a:rPr lang="en-US" baseline="-25000" dirty="0" err="1" smtClean="0"/>
              <a:t>i</a:t>
            </a:r>
            <a:r>
              <a:rPr lang="en-US" dirty="0" smtClean="0"/>
              <a:t> </a:t>
            </a:r>
            <a:r>
              <a:rPr lang="en-US" dirty="0" err="1" smtClean="0"/>
              <a:t>là</a:t>
            </a:r>
            <a:r>
              <a:rPr lang="en-US" dirty="0" smtClean="0"/>
              <a:t> </a:t>
            </a:r>
            <a:r>
              <a:rPr lang="en-US" dirty="0" err="1" smtClean="0"/>
              <a:t>không</a:t>
            </a:r>
            <a:r>
              <a:rPr lang="en-US" dirty="0" smtClean="0"/>
              <a:t> </a:t>
            </a:r>
            <a:r>
              <a:rPr lang="en-US" dirty="0" err="1" smtClean="0"/>
              <a:t>đáng</a:t>
            </a:r>
            <a:r>
              <a:rPr lang="en-US" dirty="0" smtClean="0"/>
              <a:t> </a:t>
            </a:r>
            <a:r>
              <a:rPr lang="en-US" dirty="0" err="1" smtClean="0"/>
              <a:t>kể</a:t>
            </a:r>
            <a:endParaRPr lang="en-US" dirty="0"/>
          </a:p>
        </p:txBody>
      </p:sp>
      <p:pic>
        <p:nvPicPr>
          <p:cNvPr id="645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00201" y="1676400"/>
            <a:ext cx="56393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451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76400" y="1676400"/>
            <a:ext cx="5495690" cy="403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45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0" y="3810000"/>
            <a:ext cx="3790950" cy="7941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Thuật</a:t>
            </a:r>
            <a:r>
              <a:rPr lang="en-US" dirty="0" smtClean="0"/>
              <a:t> </a:t>
            </a:r>
            <a:r>
              <a:rPr lang="en-US" dirty="0" err="1" smtClean="0"/>
              <a:t>toán</a:t>
            </a:r>
            <a:r>
              <a:rPr lang="en-US" dirty="0" smtClean="0"/>
              <a:t> K-Means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295400"/>
            <a:ext cx="7886700" cy="6096000"/>
          </a:xfrm>
        </p:spPr>
        <p:txBody>
          <a:bodyPr>
            <a:normAutofit/>
          </a:bodyPr>
          <a:lstStyle/>
          <a:p>
            <a:r>
              <a:rPr lang="en-US" dirty="0" smtClean="0"/>
              <a:t>Step 1: </a:t>
            </a:r>
            <a:r>
              <a:rPr lang="en-US" dirty="0" err="1" smtClean="0"/>
              <a:t>Khởi</a:t>
            </a:r>
            <a:r>
              <a:rPr lang="en-US" dirty="0" smtClean="0"/>
              <a:t> </a:t>
            </a:r>
            <a:r>
              <a:rPr lang="en-US" dirty="0" err="1" smtClean="0"/>
              <a:t>tạo</a:t>
            </a:r>
            <a:r>
              <a:rPr lang="en-US" dirty="0" smtClean="0"/>
              <a:t> </a:t>
            </a:r>
            <a:r>
              <a:rPr lang="en-US" dirty="0" err="1" smtClean="0"/>
              <a:t>ngẫu</a:t>
            </a:r>
            <a:r>
              <a:rPr lang="en-US" dirty="0" smtClean="0"/>
              <a:t> </a:t>
            </a:r>
            <a:r>
              <a:rPr lang="en-US" dirty="0" err="1" smtClean="0"/>
              <a:t>nhiên</a:t>
            </a:r>
            <a:r>
              <a:rPr lang="en-US" dirty="0" smtClean="0"/>
              <a:t> </a:t>
            </a:r>
            <a:r>
              <a:rPr lang="en-US" dirty="0" err="1" smtClean="0"/>
              <a:t>trọng</a:t>
            </a:r>
            <a:r>
              <a:rPr lang="en-US" dirty="0" smtClean="0"/>
              <a:t> </a:t>
            </a:r>
            <a:r>
              <a:rPr lang="en-US" dirty="0" err="1" smtClean="0"/>
              <a:t>tâm</a:t>
            </a:r>
            <a:r>
              <a:rPr lang="en-US" dirty="0" smtClean="0"/>
              <a:t> </a:t>
            </a:r>
            <a:r>
              <a:rPr lang="en-US" dirty="0" err="1" smtClean="0"/>
              <a:t>mỗi</a:t>
            </a:r>
            <a:r>
              <a:rPr lang="en-US" dirty="0" smtClean="0"/>
              <a:t> </a:t>
            </a:r>
            <a:r>
              <a:rPr lang="en-US" dirty="0" err="1" smtClean="0"/>
              <a:t>cụm</a:t>
            </a:r>
            <a:r>
              <a:rPr lang="en-US" dirty="0" smtClean="0"/>
              <a:t> </a:t>
            </a:r>
          </a:p>
          <a:p>
            <a:endParaRPr lang="en-US" dirty="0" smtClean="0"/>
          </a:p>
          <a:p>
            <a:r>
              <a:rPr lang="en-US" dirty="0" smtClean="0"/>
              <a:t>Step 2: </a:t>
            </a:r>
            <a:r>
              <a:rPr lang="en-US" dirty="0" err="1" smtClean="0"/>
              <a:t>Gán</a:t>
            </a:r>
            <a:r>
              <a:rPr lang="en-US" dirty="0" smtClean="0"/>
              <a:t> label (</a:t>
            </a:r>
            <a:r>
              <a:rPr lang="en-US" dirty="0" err="1" smtClean="0"/>
              <a:t>nhãn</a:t>
            </a:r>
            <a:r>
              <a:rPr lang="en-US" dirty="0" smtClean="0"/>
              <a:t>) </a:t>
            </a:r>
            <a:r>
              <a:rPr lang="en-US" dirty="0" err="1" smtClean="0"/>
              <a:t>cho</a:t>
            </a:r>
            <a:r>
              <a:rPr lang="en-US" dirty="0" smtClean="0"/>
              <a:t> </a:t>
            </a:r>
            <a:r>
              <a:rPr lang="en-US" dirty="0" err="1" smtClean="0"/>
              <a:t>mỗi</a:t>
            </a:r>
            <a:r>
              <a:rPr lang="en-US" dirty="0" smtClean="0"/>
              <a:t> </a:t>
            </a:r>
            <a:r>
              <a:rPr lang="en-US" dirty="0" err="1" smtClean="0"/>
              <a:t>điểm</a:t>
            </a:r>
            <a:r>
              <a:rPr lang="en-US" dirty="0" smtClean="0"/>
              <a:t> </a:t>
            </a:r>
            <a:r>
              <a:rPr lang="en-US" dirty="0" err="1" smtClean="0"/>
              <a:t>dữ</a:t>
            </a:r>
            <a:r>
              <a:rPr lang="en-US" dirty="0" smtClean="0"/>
              <a:t> </a:t>
            </a:r>
            <a:r>
              <a:rPr lang="en-US" dirty="0" err="1" smtClean="0"/>
              <a:t>liệu</a:t>
            </a:r>
            <a:r>
              <a:rPr lang="en-US" dirty="0" smtClean="0"/>
              <a:t> </a:t>
            </a:r>
            <a:r>
              <a:rPr lang="en-US" dirty="0" err="1" smtClean="0"/>
              <a:t>dựa</a:t>
            </a:r>
            <a:r>
              <a:rPr lang="en-US" dirty="0" smtClean="0"/>
              <a:t> </a:t>
            </a:r>
            <a:r>
              <a:rPr lang="en-US" dirty="0" err="1" smtClean="0"/>
              <a:t>vào</a:t>
            </a:r>
            <a:r>
              <a:rPr lang="en-US" dirty="0" smtClean="0"/>
              <a:t> </a:t>
            </a:r>
            <a:r>
              <a:rPr lang="en-US" dirty="0" err="1" smtClean="0"/>
              <a:t>khoảng</a:t>
            </a:r>
            <a:r>
              <a:rPr lang="en-US" dirty="0" smtClean="0"/>
              <a:t> </a:t>
            </a:r>
            <a:r>
              <a:rPr lang="en-US" dirty="0" err="1" smtClean="0"/>
              <a:t>cách</a:t>
            </a:r>
            <a:r>
              <a:rPr lang="en-US" dirty="0" smtClean="0"/>
              <a:t> </a:t>
            </a:r>
            <a:r>
              <a:rPr lang="en-US" dirty="0" err="1" smtClean="0"/>
              <a:t>đến</a:t>
            </a:r>
            <a:r>
              <a:rPr lang="en-US" dirty="0" smtClean="0"/>
              <a:t> </a:t>
            </a:r>
            <a:r>
              <a:rPr lang="en-US" dirty="0" err="1" smtClean="0"/>
              <a:t>trọng</a:t>
            </a:r>
            <a:r>
              <a:rPr lang="en-US" dirty="0" smtClean="0"/>
              <a:t> </a:t>
            </a:r>
            <a:r>
              <a:rPr lang="en-US" dirty="0" err="1" smtClean="0"/>
              <a:t>tâm</a:t>
            </a:r>
            <a:r>
              <a:rPr lang="en-US" dirty="0" smtClean="0"/>
              <a:t> </a:t>
            </a:r>
            <a:r>
              <a:rPr lang="en-US" dirty="0" err="1" smtClean="0"/>
              <a:t>gần</a:t>
            </a:r>
            <a:r>
              <a:rPr lang="en-US" dirty="0" smtClean="0"/>
              <a:t> </a:t>
            </a:r>
            <a:r>
              <a:rPr lang="en-US" dirty="0" err="1" smtClean="0"/>
              <a:t>nhất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Step 3: </a:t>
            </a:r>
            <a:r>
              <a:rPr lang="en-US" dirty="0" err="1" smtClean="0"/>
              <a:t>Tính</a:t>
            </a:r>
            <a:r>
              <a:rPr lang="en-US" dirty="0" smtClean="0"/>
              <a:t> </a:t>
            </a:r>
            <a:r>
              <a:rPr lang="en-US" dirty="0" err="1" smtClean="0"/>
              <a:t>toán</a:t>
            </a:r>
            <a:r>
              <a:rPr lang="en-US" dirty="0" smtClean="0"/>
              <a:t> </a:t>
            </a:r>
            <a:r>
              <a:rPr lang="en-US" dirty="0" err="1" smtClean="0"/>
              <a:t>lại</a:t>
            </a:r>
            <a:r>
              <a:rPr lang="en-US" dirty="0" smtClean="0"/>
              <a:t> </a:t>
            </a:r>
            <a:r>
              <a:rPr lang="en-US" dirty="0" err="1" smtClean="0"/>
              <a:t>trọng</a:t>
            </a:r>
            <a:r>
              <a:rPr lang="en-US" dirty="0" smtClean="0"/>
              <a:t> </a:t>
            </a:r>
            <a:r>
              <a:rPr lang="en-US" dirty="0" err="1" smtClean="0"/>
              <a:t>tâm</a:t>
            </a:r>
            <a:r>
              <a:rPr lang="en-US" dirty="0" smtClean="0"/>
              <a:t> </a:t>
            </a:r>
            <a:r>
              <a:rPr lang="en-US" dirty="0" err="1" smtClean="0"/>
              <a:t>mới</a:t>
            </a:r>
            <a:r>
              <a:rPr lang="en-US" dirty="0" smtClean="0"/>
              <a:t> </a:t>
            </a:r>
            <a:r>
              <a:rPr lang="en-US" dirty="0" err="1" smtClean="0"/>
              <a:t>theo</a:t>
            </a:r>
            <a:r>
              <a:rPr lang="en-US" dirty="0" smtClean="0"/>
              <a:t> </a:t>
            </a:r>
            <a:r>
              <a:rPr lang="en-US" dirty="0" err="1" smtClean="0"/>
              <a:t>nhãn</a:t>
            </a:r>
            <a:r>
              <a:rPr lang="en-US" dirty="0" smtClean="0"/>
              <a:t> </a:t>
            </a:r>
            <a:r>
              <a:rPr lang="en-US" dirty="0" err="1" smtClean="0"/>
              <a:t>vừa</a:t>
            </a:r>
            <a:r>
              <a:rPr lang="en-US" dirty="0" smtClean="0"/>
              <a:t> </a:t>
            </a:r>
            <a:r>
              <a:rPr lang="en-US" dirty="0" err="1" smtClean="0"/>
              <a:t>gán</a:t>
            </a:r>
            <a:r>
              <a:rPr lang="en-US" dirty="0" smtClean="0"/>
              <a:t>	</a:t>
            </a:r>
          </a:p>
          <a:p>
            <a:endParaRPr lang="en-US" dirty="0" smtClean="0"/>
          </a:p>
          <a:p>
            <a:r>
              <a:rPr lang="en-US" dirty="0" smtClean="0"/>
              <a:t>Step 4: </a:t>
            </a:r>
            <a:r>
              <a:rPr lang="en-US" dirty="0" err="1" smtClean="0"/>
              <a:t>Lặp</a:t>
            </a:r>
            <a:r>
              <a:rPr lang="en-US" dirty="0" smtClean="0"/>
              <a:t> </a:t>
            </a:r>
            <a:r>
              <a:rPr lang="en-US" dirty="0" err="1" smtClean="0"/>
              <a:t>lại</a:t>
            </a:r>
            <a:r>
              <a:rPr lang="en-US" dirty="0" smtClean="0"/>
              <a:t> Step 2-3 </a:t>
            </a:r>
            <a:r>
              <a:rPr lang="en-US" dirty="0" err="1" smtClean="0"/>
              <a:t>cho</a:t>
            </a:r>
            <a:r>
              <a:rPr lang="en-US" dirty="0" smtClean="0"/>
              <a:t> </a:t>
            </a:r>
            <a:r>
              <a:rPr lang="en-US" dirty="0" err="1" smtClean="0"/>
              <a:t>đến</a:t>
            </a:r>
            <a:r>
              <a:rPr lang="en-US" dirty="0" smtClean="0"/>
              <a:t> </a:t>
            </a:r>
            <a:r>
              <a:rPr lang="en-US" dirty="0" err="1" smtClean="0"/>
              <a:t>khi</a:t>
            </a:r>
            <a:r>
              <a:rPr lang="en-US" dirty="0" smtClean="0"/>
              <a:t> </a:t>
            </a:r>
            <a:r>
              <a:rPr lang="en-US" dirty="0" err="1" smtClean="0"/>
              <a:t>thỏa</a:t>
            </a:r>
            <a:r>
              <a:rPr lang="en-US" dirty="0" smtClean="0"/>
              <a:t> </a:t>
            </a:r>
            <a:r>
              <a:rPr lang="en-US" dirty="0" err="1" smtClean="0"/>
              <a:t>mãn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err="1" smtClean="0"/>
              <a:t>một</a:t>
            </a:r>
            <a:r>
              <a:rPr lang="en-US" dirty="0" smtClean="0"/>
              <a:t> </a:t>
            </a:r>
            <a:r>
              <a:rPr lang="en-US" dirty="0" err="1" smtClean="0"/>
              <a:t>trong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điều</a:t>
            </a:r>
            <a:r>
              <a:rPr lang="en-US" dirty="0" smtClean="0"/>
              <a:t> </a:t>
            </a:r>
            <a:r>
              <a:rPr lang="en-US" dirty="0" err="1" smtClean="0"/>
              <a:t>kiện</a:t>
            </a:r>
            <a:r>
              <a:rPr lang="en-US" dirty="0" smtClean="0"/>
              <a:t> </a:t>
            </a:r>
            <a:r>
              <a:rPr lang="en-US" dirty="0" err="1" smtClean="0"/>
              <a:t>dừng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6861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62400" y="2171700"/>
            <a:ext cx="1533525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861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743200" y="5105400"/>
            <a:ext cx="4057650" cy="826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hạn</a:t>
            </a:r>
            <a:r>
              <a:rPr lang="en-US" dirty="0" smtClean="0"/>
              <a:t> </a:t>
            </a:r>
            <a:r>
              <a:rPr lang="en-US" dirty="0" err="1" smtClean="0"/>
              <a:t>chế</a:t>
            </a:r>
            <a:r>
              <a:rPr lang="en-US" dirty="0" smtClean="0"/>
              <a:t> </a:t>
            </a:r>
            <a:r>
              <a:rPr lang="en-US" dirty="0" err="1" smtClean="0"/>
              <a:t>của</a:t>
            </a:r>
            <a:r>
              <a:rPr lang="en-US" dirty="0" smtClean="0"/>
              <a:t> K-Means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295400"/>
            <a:ext cx="7886700" cy="5334000"/>
          </a:xfrm>
        </p:spPr>
        <p:txBody>
          <a:bodyPr>
            <a:normAutofit lnSpcReduction="10000"/>
          </a:bodyPr>
          <a:lstStyle/>
          <a:p>
            <a:r>
              <a:rPr lang="en-US" dirty="0" err="1" smtClean="0"/>
              <a:t>Chịu</a:t>
            </a:r>
            <a:r>
              <a:rPr lang="en-US" dirty="0" smtClean="0"/>
              <a:t> </a:t>
            </a:r>
            <a:r>
              <a:rPr lang="en-US" dirty="0" err="1" smtClean="0"/>
              <a:t>ảnh</a:t>
            </a:r>
            <a:r>
              <a:rPr lang="en-US" dirty="0" smtClean="0"/>
              <a:t> </a:t>
            </a:r>
            <a:r>
              <a:rPr lang="en-US" dirty="0" err="1" smtClean="0"/>
              <a:t>hưởng</a:t>
            </a:r>
            <a:r>
              <a:rPr lang="en-US" dirty="0" smtClean="0"/>
              <a:t> </a:t>
            </a:r>
            <a:r>
              <a:rPr lang="en-US" dirty="0" err="1" smtClean="0"/>
              <a:t>của</a:t>
            </a:r>
            <a:r>
              <a:rPr lang="en-US" dirty="0" smtClean="0"/>
              <a:t> </a:t>
            </a:r>
            <a:r>
              <a:rPr lang="en-US" dirty="0" err="1" smtClean="0"/>
              <a:t>dữ</a:t>
            </a:r>
            <a:r>
              <a:rPr lang="en-US" dirty="0" smtClean="0"/>
              <a:t> </a:t>
            </a:r>
            <a:r>
              <a:rPr lang="en-US" dirty="0" err="1" smtClean="0"/>
              <a:t>liệu</a:t>
            </a:r>
            <a:r>
              <a:rPr lang="en-US" dirty="0" smtClean="0"/>
              <a:t> </a:t>
            </a:r>
            <a:r>
              <a:rPr lang="en-US" dirty="0" err="1" smtClean="0"/>
              <a:t>ngoại</a:t>
            </a:r>
            <a:r>
              <a:rPr lang="en-US" dirty="0" smtClean="0"/>
              <a:t> </a:t>
            </a:r>
            <a:r>
              <a:rPr lang="en-US" dirty="0" err="1" smtClean="0"/>
              <a:t>lai</a:t>
            </a:r>
            <a:r>
              <a:rPr lang="en-US" dirty="0" smtClean="0"/>
              <a:t> (outliers), </a:t>
            </a:r>
            <a:r>
              <a:rPr lang="en-US" dirty="0" err="1" smtClean="0"/>
              <a:t>kỳ</a:t>
            </a:r>
            <a:r>
              <a:rPr lang="en-US" dirty="0" smtClean="0"/>
              <a:t> </a:t>
            </a:r>
            <a:r>
              <a:rPr lang="en-US" dirty="0" err="1" smtClean="0"/>
              <a:t>dị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>
              <a:buNone/>
            </a:pPr>
            <a:r>
              <a:rPr lang="en-US" dirty="0" smtClean="0">
                <a:sym typeface="Wingdings" pitchFamily="2" charset="2"/>
              </a:rPr>
              <a:t> </a:t>
            </a:r>
            <a:r>
              <a:rPr lang="en-US" dirty="0" err="1" smtClean="0">
                <a:sym typeface="Wingdings" pitchFamily="2" charset="2"/>
              </a:rPr>
              <a:t>Hướng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giải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quyết</a:t>
            </a:r>
            <a:r>
              <a:rPr lang="en-US" dirty="0" smtClean="0">
                <a:sym typeface="Wingdings" pitchFamily="2" charset="2"/>
              </a:rPr>
              <a:t> ???</a:t>
            </a:r>
            <a:endParaRPr lang="en-US" dirty="0"/>
          </a:p>
        </p:txBody>
      </p:sp>
      <p:pic>
        <p:nvPicPr>
          <p:cNvPr id="7169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28800" y="2133600"/>
            <a:ext cx="5724172" cy="335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hạn</a:t>
            </a:r>
            <a:r>
              <a:rPr lang="en-US" dirty="0" smtClean="0"/>
              <a:t> </a:t>
            </a:r>
            <a:r>
              <a:rPr lang="en-US" dirty="0" err="1" smtClean="0"/>
              <a:t>chế</a:t>
            </a:r>
            <a:r>
              <a:rPr lang="en-US" dirty="0" smtClean="0"/>
              <a:t> </a:t>
            </a:r>
            <a:r>
              <a:rPr lang="en-US" dirty="0" err="1" smtClean="0"/>
              <a:t>của</a:t>
            </a:r>
            <a:r>
              <a:rPr lang="en-US" dirty="0" smtClean="0"/>
              <a:t> K-Means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Kết</a:t>
            </a:r>
            <a:r>
              <a:rPr lang="en-US" dirty="0" smtClean="0"/>
              <a:t> </a:t>
            </a:r>
            <a:r>
              <a:rPr lang="en-US" dirty="0" err="1" smtClean="0"/>
              <a:t>quả</a:t>
            </a:r>
            <a:r>
              <a:rPr lang="en-US" dirty="0" smtClean="0"/>
              <a:t> </a:t>
            </a:r>
            <a:r>
              <a:rPr lang="en-US" dirty="0" err="1" smtClean="0"/>
              <a:t>phụ</a:t>
            </a:r>
            <a:r>
              <a:rPr lang="en-US" dirty="0" smtClean="0"/>
              <a:t> </a:t>
            </a:r>
            <a:r>
              <a:rPr lang="en-US" dirty="0" err="1" smtClean="0"/>
              <a:t>thuộc</a:t>
            </a:r>
            <a:r>
              <a:rPr lang="en-US" dirty="0" smtClean="0"/>
              <a:t> </a:t>
            </a:r>
            <a:r>
              <a:rPr lang="en-US" dirty="0" err="1" smtClean="0"/>
              <a:t>vào</a:t>
            </a:r>
            <a:r>
              <a:rPr lang="en-US" dirty="0" smtClean="0"/>
              <a:t> </a:t>
            </a:r>
            <a:r>
              <a:rPr lang="en-US" dirty="0" err="1" smtClean="0"/>
              <a:t>giá</a:t>
            </a:r>
            <a:r>
              <a:rPr lang="en-US" dirty="0" smtClean="0"/>
              <a:t> </a:t>
            </a:r>
            <a:r>
              <a:rPr lang="en-US" dirty="0" err="1" smtClean="0"/>
              <a:t>trị</a:t>
            </a:r>
            <a:r>
              <a:rPr lang="en-US" dirty="0" smtClean="0"/>
              <a:t> </a:t>
            </a:r>
            <a:r>
              <a:rPr lang="en-US" dirty="0" err="1" smtClean="0"/>
              <a:t>khởi</a:t>
            </a:r>
            <a:r>
              <a:rPr lang="en-US" dirty="0" smtClean="0"/>
              <a:t> </a:t>
            </a:r>
            <a:r>
              <a:rPr lang="en-US" dirty="0" err="1" smtClean="0"/>
              <a:t>tạo</a:t>
            </a:r>
            <a:r>
              <a:rPr lang="en-US" dirty="0" smtClean="0"/>
              <a:t> ban </a:t>
            </a:r>
            <a:r>
              <a:rPr lang="en-US" dirty="0" err="1" smtClean="0"/>
              <a:t>đầu</a:t>
            </a:r>
            <a:endParaRPr lang="en-US" dirty="0"/>
          </a:p>
        </p:txBody>
      </p:sp>
      <p:pic>
        <p:nvPicPr>
          <p:cNvPr id="6145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" y="1905000"/>
            <a:ext cx="7837976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hạn</a:t>
            </a:r>
            <a:r>
              <a:rPr lang="en-US" dirty="0" smtClean="0"/>
              <a:t> </a:t>
            </a:r>
            <a:r>
              <a:rPr lang="en-US" dirty="0" err="1" smtClean="0"/>
              <a:t>chế</a:t>
            </a:r>
            <a:r>
              <a:rPr lang="en-US" dirty="0" smtClean="0"/>
              <a:t> </a:t>
            </a:r>
            <a:r>
              <a:rPr lang="en-US" dirty="0" err="1" smtClean="0"/>
              <a:t>của</a:t>
            </a:r>
            <a:r>
              <a:rPr lang="en-US" dirty="0" smtClean="0"/>
              <a:t> K-Means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 smtClean="0"/>
              <a:t>Phụ</a:t>
            </a:r>
            <a:r>
              <a:rPr lang="en-US" dirty="0" smtClean="0"/>
              <a:t> </a:t>
            </a:r>
            <a:r>
              <a:rPr lang="en-US" dirty="0" err="1" smtClean="0"/>
              <a:t>thuộc</a:t>
            </a:r>
            <a:r>
              <a:rPr lang="en-US" dirty="0" smtClean="0"/>
              <a:t> </a:t>
            </a:r>
            <a:r>
              <a:rPr lang="en-US" dirty="0" err="1" smtClean="0"/>
              <a:t>vào</a:t>
            </a:r>
            <a:r>
              <a:rPr lang="en-US" dirty="0" smtClean="0"/>
              <a:t> </a:t>
            </a:r>
            <a:r>
              <a:rPr lang="en-US" dirty="0" err="1" smtClean="0"/>
              <a:t>cấu</a:t>
            </a:r>
            <a:r>
              <a:rPr lang="en-US" dirty="0" smtClean="0"/>
              <a:t> </a:t>
            </a:r>
            <a:r>
              <a:rPr lang="en-US" dirty="0" err="1" smtClean="0"/>
              <a:t>trúc</a:t>
            </a:r>
            <a:r>
              <a:rPr lang="en-US" dirty="0" smtClean="0"/>
              <a:t> </a:t>
            </a:r>
            <a:r>
              <a:rPr lang="en-US" dirty="0" err="1" smtClean="0"/>
              <a:t>của</a:t>
            </a:r>
            <a:r>
              <a:rPr lang="en-US" dirty="0" smtClean="0"/>
              <a:t> </a:t>
            </a:r>
            <a:r>
              <a:rPr lang="en-US" dirty="0" err="1" smtClean="0"/>
              <a:t>dữ</a:t>
            </a:r>
            <a:r>
              <a:rPr lang="en-US" dirty="0" smtClean="0"/>
              <a:t> </a:t>
            </a:r>
            <a:r>
              <a:rPr lang="en-US" dirty="0" err="1" smtClean="0"/>
              <a:t>liệu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>
                <a:sym typeface="Wingdings" pitchFamily="2" charset="2"/>
              </a:rPr>
              <a:t> </a:t>
            </a:r>
            <a:r>
              <a:rPr lang="en-US" dirty="0" err="1" smtClean="0">
                <a:sym typeface="Wingdings" pitchFamily="2" charset="2"/>
              </a:rPr>
              <a:t>Thường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phân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bố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tròn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smtClean="0">
                <a:sym typeface="Wingdings" pitchFamily="2" charset="2"/>
              </a:rPr>
              <a:t>; </a:t>
            </a:r>
            <a:r>
              <a:rPr lang="en-US" dirty="0" err="1" smtClean="0">
                <a:sym typeface="Wingdings" pitchFamily="2" charset="2"/>
              </a:rPr>
              <a:t>phân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bố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dẹt</a:t>
            </a:r>
            <a:r>
              <a:rPr lang="en-US" dirty="0" smtClean="0">
                <a:sym typeface="Wingdings" pitchFamily="2" charset="2"/>
              </a:rPr>
              <a:t>  </a:t>
            </a:r>
            <a:r>
              <a:rPr lang="en-US" dirty="0" err="1" smtClean="0">
                <a:sym typeface="Wingdings" pitchFamily="2" charset="2"/>
              </a:rPr>
              <a:t>không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hiệu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quả</a:t>
            </a:r>
            <a:endParaRPr lang="en-US" dirty="0"/>
          </a:p>
        </p:txBody>
      </p:sp>
      <p:pic>
        <p:nvPicPr>
          <p:cNvPr id="655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0" y="1828800"/>
            <a:ext cx="8067675" cy="34656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Nội</a:t>
            </a:r>
            <a:r>
              <a:rPr lang="en-US" dirty="0" smtClean="0"/>
              <a:t> dung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dirty="0" err="1" smtClean="0"/>
              <a:t>Giới</a:t>
            </a:r>
            <a:r>
              <a:rPr lang="en-US" dirty="0" smtClean="0"/>
              <a:t> </a:t>
            </a:r>
            <a:r>
              <a:rPr lang="en-US" dirty="0" err="1" smtClean="0"/>
              <a:t>thiệu</a:t>
            </a:r>
            <a:r>
              <a:rPr lang="en-US" dirty="0" smtClean="0"/>
              <a:t> </a:t>
            </a:r>
            <a:r>
              <a:rPr lang="en-US" dirty="0" err="1" smtClean="0"/>
              <a:t>về</a:t>
            </a:r>
            <a:r>
              <a:rPr lang="en-US" dirty="0" smtClean="0"/>
              <a:t> </a:t>
            </a:r>
            <a:r>
              <a:rPr lang="en-US" dirty="0" err="1" smtClean="0"/>
              <a:t>học</a:t>
            </a:r>
            <a:r>
              <a:rPr lang="en-US" dirty="0" smtClean="0"/>
              <a:t> </a:t>
            </a:r>
            <a:r>
              <a:rPr lang="en-US" dirty="0" err="1" smtClean="0"/>
              <a:t>không</a:t>
            </a:r>
            <a:r>
              <a:rPr lang="en-US" dirty="0" smtClean="0"/>
              <a:t> </a:t>
            </a:r>
            <a:r>
              <a:rPr lang="en-US" dirty="0" err="1" smtClean="0"/>
              <a:t>giám</a:t>
            </a:r>
            <a:r>
              <a:rPr lang="en-US" dirty="0" smtClean="0"/>
              <a:t> </a:t>
            </a:r>
            <a:r>
              <a:rPr lang="en-US" dirty="0" err="1" smtClean="0"/>
              <a:t>sát</a:t>
            </a:r>
            <a:r>
              <a:rPr lang="en-US" dirty="0" smtClean="0"/>
              <a:t> </a:t>
            </a:r>
            <a:r>
              <a:rPr lang="en-US" dirty="0" smtClean="0"/>
              <a:t>Unsupervised learning</a:t>
            </a:r>
          </a:p>
          <a:p>
            <a:pPr marL="514350" indent="-514350">
              <a:buAutoNum type="arabicPeriod"/>
            </a:pP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phương</a:t>
            </a:r>
            <a:r>
              <a:rPr lang="en-US" dirty="0" smtClean="0"/>
              <a:t> </a:t>
            </a:r>
            <a:r>
              <a:rPr lang="en-US" dirty="0" err="1" smtClean="0"/>
              <a:t>pháp</a:t>
            </a:r>
            <a:r>
              <a:rPr lang="en-US" dirty="0" smtClean="0"/>
              <a:t> </a:t>
            </a:r>
            <a:r>
              <a:rPr lang="en-US" dirty="0" err="1" smtClean="0"/>
              <a:t>phân</a:t>
            </a:r>
            <a:r>
              <a:rPr lang="en-US" dirty="0" smtClean="0"/>
              <a:t> </a:t>
            </a:r>
            <a:r>
              <a:rPr lang="en-US" dirty="0" err="1" smtClean="0"/>
              <a:t>cụm</a:t>
            </a:r>
            <a:endParaRPr lang="en-US" dirty="0" smtClean="0"/>
          </a:p>
          <a:p>
            <a:pPr marL="971550" lvl="1" indent="-514350">
              <a:buFontTx/>
              <a:buChar char="-"/>
            </a:pPr>
            <a:r>
              <a:rPr lang="en-US" dirty="0" err="1" smtClean="0"/>
              <a:t>Thuật</a:t>
            </a:r>
            <a:r>
              <a:rPr lang="en-US" dirty="0" smtClean="0"/>
              <a:t> </a:t>
            </a:r>
            <a:r>
              <a:rPr lang="en-US" dirty="0" err="1" smtClean="0"/>
              <a:t>toán</a:t>
            </a:r>
            <a:r>
              <a:rPr lang="en-US" dirty="0" smtClean="0"/>
              <a:t> K-Means</a:t>
            </a:r>
          </a:p>
          <a:p>
            <a:pPr marL="971550" lvl="1" indent="-514350">
              <a:buFontTx/>
              <a:buChar char="-"/>
            </a:pPr>
            <a:r>
              <a:rPr lang="en-US" dirty="0" err="1" smtClean="0"/>
              <a:t>Thuật</a:t>
            </a:r>
            <a:r>
              <a:rPr lang="en-US" dirty="0" smtClean="0"/>
              <a:t> </a:t>
            </a:r>
            <a:r>
              <a:rPr lang="en-US" dirty="0" err="1" smtClean="0"/>
              <a:t>toán</a:t>
            </a:r>
            <a:r>
              <a:rPr lang="en-US" dirty="0" smtClean="0"/>
              <a:t> Mean-shift</a:t>
            </a:r>
          </a:p>
          <a:p>
            <a:pPr marL="971550" lvl="1" indent="-514350">
              <a:buFontTx/>
              <a:buChar char="-"/>
            </a:pPr>
            <a:r>
              <a:rPr lang="en-US" dirty="0" smtClean="0"/>
              <a:t>H</a:t>
            </a:r>
            <a:r>
              <a:rPr lang="vi-VN" dirty="0" smtClean="0"/>
              <a:t>ierachical </a:t>
            </a:r>
            <a:r>
              <a:rPr lang="en-US" dirty="0" smtClean="0"/>
              <a:t>clustering</a:t>
            </a:r>
            <a:endParaRPr lang="en-US" dirty="0" smtClean="0"/>
          </a:p>
          <a:p>
            <a:pPr marL="971550" lvl="1" indent="-514350">
              <a:buFontTx/>
              <a:buChar char="-"/>
            </a:pPr>
            <a:r>
              <a:rPr lang="en-US" dirty="0" smtClean="0"/>
              <a:t>Gaussian Mixture </a:t>
            </a:r>
            <a:r>
              <a:rPr lang="en-US" dirty="0" smtClean="0"/>
              <a:t>Model 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Nhận</a:t>
            </a:r>
            <a:r>
              <a:rPr lang="en-US" dirty="0" smtClean="0"/>
              <a:t> </a:t>
            </a:r>
            <a:r>
              <a:rPr lang="en-US" dirty="0" err="1" smtClean="0"/>
              <a:t>xét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K-Means </a:t>
            </a:r>
            <a:r>
              <a:rPr lang="en-US" dirty="0" err="1" smtClean="0"/>
              <a:t>là</a:t>
            </a:r>
            <a:r>
              <a:rPr lang="en-US" dirty="0" smtClean="0"/>
              <a:t> </a:t>
            </a:r>
            <a:r>
              <a:rPr lang="en-US" dirty="0" err="1" smtClean="0"/>
              <a:t>một</a:t>
            </a:r>
            <a:r>
              <a:rPr lang="en-US" dirty="0" smtClean="0"/>
              <a:t> </a:t>
            </a:r>
            <a:r>
              <a:rPr lang="en-US" dirty="0" err="1" smtClean="0"/>
              <a:t>trong</a:t>
            </a:r>
            <a:r>
              <a:rPr lang="en-US" dirty="0" smtClean="0"/>
              <a:t> 10 </a:t>
            </a:r>
            <a:r>
              <a:rPr lang="en-US" dirty="0" err="1" smtClean="0"/>
              <a:t>thuật</a:t>
            </a:r>
            <a:r>
              <a:rPr lang="en-US" dirty="0" smtClean="0"/>
              <a:t> </a:t>
            </a:r>
            <a:r>
              <a:rPr lang="en-US" dirty="0" err="1" smtClean="0"/>
              <a:t>toán</a:t>
            </a:r>
            <a:r>
              <a:rPr lang="en-US" dirty="0" smtClean="0"/>
              <a:t> </a:t>
            </a:r>
            <a:r>
              <a:rPr lang="en-US" dirty="0" err="1" smtClean="0"/>
              <a:t>phổ</a:t>
            </a:r>
            <a:r>
              <a:rPr lang="en-US" dirty="0" smtClean="0"/>
              <a:t> </a:t>
            </a:r>
            <a:r>
              <a:rPr lang="en-US" dirty="0" err="1" smtClean="0"/>
              <a:t>biến</a:t>
            </a:r>
            <a:r>
              <a:rPr lang="en-US" dirty="0" smtClean="0"/>
              <a:t> </a:t>
            </a:r>
            <a:r>
              <a:rPr lang="en-US" dirty="0" err="1" smtClean="0"/>
              <a:t>nhất</a:t>
            </a:r>
            <a:r>
              <a:rPr lang="en-US" dirty="0" smtClean="0"/>
              <a:t> </a:t>
            </a:r>
            <a:r>
              <a:rPr lang="en-US" dirty="0" err="1" smtClean="0"/>
              <a:t>của</a:t>
            </a:r>
            <a:r>
              <a:rPr lang="en-US" dirty="0" smtClean="0"/>
              <a:t> Machine Learning</a:t>
            </a:r>
          </a:p>
          <a:p>
            <a:r>
              <a:rPr lang="en-US" dirty="0" err="1" smtClean="0"/>
              <a:t>Đơn</a:t>
            </a:r>
            <a:r>
              <a:rPr lang="en-US" dirty="0" smtClean="0"/>
              <a:t> </a:t>
            </a:r>
            <a:r>
              <a:rPr lang="en-US" dirty="0" err="1" smtClean="0"/>
              <a:t>giản</a:t>
            </a:r>
            <a:r>
              <a:rPr lang="en-US" dirty="0" smtClean="0"/>
              <a:t>, </a:t>
            </a:r>
            <a:r>
              <a:rPr lang="en-US" dirty="0" err="1" smtClean="0"/>
              <a:t>dễ</a:t>
            </a:r>
            <a:r>
              <a:rPr lang="en-US" dirty="0" smtClean="0"/>
              <a:t> </a:t>
            </a:r>
            <a:r>
              <a:rPr lang="en-US" dirty="0" err="1" smtClean="0"/>
              <a:t>thực</a:t>
            </a:r>
            <a:r>
              <a:rPr lang="en-US" dirty="0" smtClean="0"/>
              <a:t> </a:t>
            </a:r>
            <a:r>
              <a:rPr lang="en-US" dirty="0" err="1" smtClean="0"/>
              <a:t>hiện</a:t>
            </a:r>
            <a:endParaRPr lang="en-US" dirty="0" smtClean="0"/>
          </a:p>
          <a:p>
            <a:r>
              <a:rPr lang="en-US" dirty="0" err="1" smtClean="0"/>
              <a:t>Không</a:t>
            </a:r>
            <a:r>
              <a:rPr lang="en-US" dirty="0" smtClean="0"/>
              <a:t> </a:t>
            </a:r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chứng</a:t>
            </a:r>
            <a:r>
              <a:rPr lang="en-US" dirty="0" smtClean="0"/>
              <a:t> minh </a:t>
            </a:r>
            <a:r>
              <a:rPr lang="en-US" dirty="0" err="1" smtClean="0"/>
              <a:t>nào</a:t>
            </a:r>
            <a:r>
              <a:rPr lang="en-US" dirty="0" smtClean="0"/>
              <a:t> </a:t>
            </a:r>
            <a:r>
              <a:rPr lang="en-US" dirty="0" err="1" smtClean="0"/>
              <a:t>cho</a:t>
            </a:r>
            <a:r>
              <a:rPr lang="en-US" dirty="0" smtClean="0"/>
              <a:t> </a:t>
            </a:r>
            <a:r>
              <a:rPr lang="en-US" dirty="0" err="1" smtClean="0"/>
              <a:t>thấy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thuật</a:t>
            </a:r>
            <a:r>
              <a:rPr lang="en-US" dirty="0" smtClean="0"/>
              <a:t> </a:t>
            </a:r>
            <a:r>
              <a:rPr lang="en-US" dirty="0" err="1" smtClean="0"/>
              <a:t>toán</a:t>
            </a:r>
            <a:r>
              <a:rPr lang="en-US" dirty="0" smtClean="0"/>
              <a:t> </a:t>
            </a:r>
            <a:r>
              <a:rPr lang="en-US" dirty="0" err="1" smtClean="0"/>
              <a:t>khác</a:t>
            </a:r>
            <a:r>
              <a:rPr lang="en-US" dirty="0" smtClean="0"/>
              <a:t> </a:t>
            </a:r>
            <a:r>
              <a:rPr lang="en-US" dirty="0" err="1" smtClean="0"/>
              <a:t>tốt</a:t>
            </a:r>
            <a:r>
              <a:rPr lang="en-US" dirty="0" smtClean="0"/>
              <a:t> </a:t>
            </a:r>
            <a:r>
              <a:rPr lang="en-US" dirty="0" err="1" smtClean="0"/>
              <a:t>hơn</a:t>
            </a:r>
            <a:r>
              <a:rPr lang="en-US" dirty="0" smtClean="0"/>
              <a:t> K-means</a:t>
            </a:r>
          </a:p>
          <a:p>
            <a:r>
              <a:rPr lang="en-US" dirty="0" err="1" smtClean="0"/>
              <a:t>Rất</a:t>
            </a:r>
            <a:r>
              <a:rPr lang="en-US" dirty="0" smtClean="0"/>
              <a:t> </a:t>
            </a:r>
            <a:r>
              <a:rPr lang="en-US" dirty="0" err="1" smtClean="0"/>
              <a:t>nhiều</a:t>
            </a:r>
            <a:r>
              <a:rPr lang="en-US" dirty="0" smtClean="0"/>
              <a:t> </a:t>
            </a:r>
            <a:r>
              <a:rPr lang="en-US" dirty="0" err="1" smtClean="0"/>
              <a:t>ứng</a:t>
            </a:r>
            <a:r>
              <a:rPr lang="en-US" dirty="0" smtClean="0"/>
              <a:t> </a:t>
            </a:r>
            <a:r>
              <a:rPr lang="en-US" dirty="0" err="1" smtClean="0"/>
              <a:t>dụng</a:t>
            </a:r>
            <a:r>
              <a:rPr lang="en-US" dirty="0" smtClean="0"/>
              <a:t> </a:t>
            </a:r>
            <a:r>
              <a:rPr lang="en-US" dirty="0" err="1" smtClean="0"/>
              <a:t>trong</a:t>
            </a:r>
            <a:r>
              <a:rPr lang="en-US" dirty="0" smtClean="0"/>
              <a:t> </a:t>
            </a:r>
            <a:r>
              <a:rPr lang="en-US" dirty="0" err="1" smtClean="0"/>
              <a:t>thị</a:t>
            </a:r>
            <a:r>
              <a:rPr lang="en-US" dirty="0" smtClean="0"/>
              <a:t> </a:t>
            </a:r>
            <a:r>
              <a:rPr lang="en-US" dirty="0" err="1" smtClean="0"/>
              <a:t>giác</a:t>
            </a:r>
            <a:r>
              <a:rPr lang="en-US" dirty="0" smtClean="0"/>
              <a:t> </a:t>
            </a:r>
            <a:r>
              <a:rPr lang="en-US" dirty="0" err="1" smtClean="0"/>
              <a:t>máy</a:t>
            </a:r>
            <a:r>
              <a:rPr lang="en-US" dirty="0" smtClean="0"/>
              <a:t> </a:t>
            </a:r>
            <a:r>
              <a:rPr lang="en-US" dirty="0" err="1" smtClean="0"/>
              <a:t>tính</a:t>
            </a:r>
            <a:endParaRPr lang="en-US" dirty="0" smtClean="0"/>
          </a:p>
          <a:p>
            <a:pPr lvl="1"/>
            <a:r>
              <a:rPr lang="en-US" dirty="0" smtClean="0"/>
              <a:t>Bag-of-Word </a:t>
            </a:r>
            <a:r>
              <a:rPr lang="en-US" dirty="0" smtClean="0">
                <a:sym typeface="Wingdings" pitchFamily="2" charset="2"/>
              </a:rPr>
              <a:t> </a:t>
            </a:r>
            <a:r>
              <a:rPr lang="en-US" dirty="0" err="1" smtClean="0">
                <a:sym typeface="Wingdings" pitchFamily="2" charset="2"/>
              </a:rPr>
              <a:t>phân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lớp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đối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tượng</a:t>
            </a:r>
            <a:endParaRPr lang="en-US" dirty="0" smtClean="0">
              <a:sym typeface="Wingdings" pitchFamily="2" charset="2"/>
            </a:endParaRPr>
          </a:p>
          <a:p>
            <a:pPr lvl="1"/>
            <a:r>
              <a:rPr lang="en-US" dirty="0" smtClean="0">
                <a:sym typeface="Wingdings" pitchFamily="2" charset="2"/>
              </a:rPr>
              <a:t>Image segmentation </a:t>
            </a:r>
            <a:r>
              <a:rPr lang="en-US" dirty="0" err="1" smtClean="0">
                <a:sym typeface="Wingdings" pitchFamily="2" charset="2"/>
              </a:rPr>
              <a:t>Phân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đoạn</a:t>
            </a:r>
            <a:r>
              <a:rPr lang="en-US" dirty="0" smtClean="0">
                <a:sym typeface="Wingdings" pitchFamily="2" charset="2"/>
              </a:rPr>
              <a:t>/</a:t>
            </a:r>
            <a:r>
              <a:rPr lang="en-US" dirty="0" err="1" smtClean="0">
                <a:sym typeface="Wingdings" pitchFamily="2" charset="2"/>
              </a:rPr>
              <a:t>vùng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ảnh</a:t>
            </a:r>
            <a:endParaRPr lang="en-US" dirty="0" smtClean="0">
              <a:sym typeface="Wingdings" pitchFamily="2" charset="2"/>
            </a:endParaRPr>
          </a:p>
          <a:p>
            <a:pPr lvl="1"/>
            <a:r>
              <a:rPr lang="en-US" dirty="0" smtClean="0">
                <a:sym typeface="Wingdings" pitchFamily="2" charset="2"/>
              </a:rPr>
              <a:t>Object tracking  </a:t>
            </a:r>
            <a:r>
              <a:rPr lang="en-US" dirty="0" err="1" smtClean="0">
                <a:sym typeface="Wingdings" pitchFamily="2" charset="2"/>
              </a:rPr>
              <a:t>theo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bám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đối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tượng</a:t>
            </a:r>
            <a:endParaRPr lang="en-US" dirty="0" smtClean="0">
              <a:sym typeface="Wingdings" pitchFamily="2" charset="2"/>
            </a:endParaRPr>
          </a:p>
          <a:p>
            <a:pPr lvl="1"/>
            <a:r>
              <a:rPr lang="en-US" dirty="0" smtClean="0">
                <a:sym typeface="Wingdings" pitchFamily="2" charset="2"/>
              </a:rPr>
              <a:t>…</a:t>
            </a:r>
            <a:endParaRPr lang="en-US" dirty="0" smtClean="0">
              <a:sym typeface="Wingdings" pitchFamily="2" charset="2"/>
            </a:endParaRPr>
          </a:p>
          <a:p>
            <a:pPr lvl="1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Sử</a:t>
            </a:r>
            <a:r>
              <a:rPr lang="en-US" dirty="0" smtClean="0"/>
              <a:t> </a:t>
            </a:r>
            <a:r>
              <a:rPr lang="en-US" dirty="0" err="1" smtClean="0"/>
              <a:t>dụng</a:t>
            </a:r>
            <a:r>
              <a:rPr lang="en-US" dirty="0" smtClean="0"/>
              <a:t> K-Means </a:t>
            </a:r>
            <a:r>
              <a:rPr lang="en-US" dirty="0" err="1" smtClean="0"/>
              <a:t>trong</a:t>
            </a:r>
            <a:r>
              <a:rPr lang="en-US" dirty="0" smtClean="0"/>
              <a:t> </a:t>
            </a:r>
            <a:r>
              <a:rPr lang="en-US" dirty="0" err="1" smtClean="0"/>
              <a:t>bài</a:t>
            </a:r>
            <a:r>
              <a:rPr lang="en-US" dirty="0" smtClean="0"/>
              <a:t> </a:t>
            </a:r>
            <a:r>
              <a:rPr lang="en-US" dirty="0" err="1" smtClean="0"/>
              <a:t>toán</a:t>
            </a:r>
            <a:r>
              <a:rPr lang="en-US" dirty="0" smtClean="0"/>
              <a:t> </a:t>
            </a:r>
            <a:r>
              <a:rPr lang="en-US" dirty="0" err="1" smtClean="0"/>
              <a:t>phân</a:t>
            </a:r>
            <a:r>
              <a:rPr lang="en-US" dirty="0" smtClean="0"/>
              <a:t> </a:t>
            </a:r>
            <a:r>
              <a:rPr lang="en-US" dirty="0" err="1" smtClean="0"/>
              <a:t>đoạn</a:t>
            </a:r>
            <a:r>
              <a:rPr lang="en-US" dirty="0" smtClean="0"/>
              <a:t> </a:t>
            </a:r>
            <a:r>
              <a:rPr lang="en-US" dirty="0" err="1" smtClean="0"/>
              <a:t>ảnh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 smtClean="0"/>
              <a:t>Định</a:t>
            </a:r>
            <a:r>
              <a:rPr lang="en-US" dirty="0" smtClean="0"/>
              <a:t> </a:t>
            </a:r>
            <a:r>
              <a:rPr lang="en-US" dirty="0" err="1" smtClean="0"/>
              <a:t>nghĩa</a:t>
            </a:r>
            <a:r>
              <a:rPr lang="en-US" dirty="0" smtClean="0"/>
              <a:t> Feature Space</a:t>
            </a:r>
          </a:p>
          <a:p>
            <a:r>
              <a:rPr lang="en-US" dirty="0" err="1" smtClean="0"/>
              <a:t>Nhóm</a:t>
            </a:r>
            <a:r>
              <a:rPr lang="en-US" dirty="0" smtClean="0"/>
              <a:t>/</a:t>
            </a:r>
            <a:r>
              <a:rPr lang="en-US" dirty="0" err="1" smtClean="0"/>
              <a:t>phân</a:t>
            </a:r>
            <a:r>
              <a:rPr lang="en-US" dirty="0" smtClean="0"/>
              <a:t> </a:t>
            </a:r>
            <a:r>
              <a:rPr lang="en-US" dirty="0" err="1" smtClean="0"/>
              <a:t>cụm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các</a:t>
            </a:r>
            <a:r>
              <a:rPr lang="en-US" dirty="0" smtClean="0"/>
              <a:t> pixel </a:t>
            </a:r>
            <a:r>
              <a:rPr lang="en-US" dirty="0" err="1" smtClean="0"/>
              <a:t>theo</a:t>
            </a:r>
            <a:r>
              <a:rPr lang="en-US" dirty="0" smtClean="0"/>
              <a:t> </a:t>
            </a:r>
            <a:r>
              <a:rPr lang="en-US" dirty="0" err="1" smtClean="0"/>
              <a:t>sự</a:t>
            </a:r>
            <a:r>
              <a:rPr lang="en-US" dirty="0" smtClean="0"/>
              <a:t> </a:t>
            </a:r>
            <a:r>
              <a:rPr lang="en-US" dirty="0" err="1" smtClean="0"/>
              <a:t>tương</a:t>
            </a:r>
            <a:r>
              <a:rPr lang="en-US" dirty="0" smtClean="0"/>
              <a:t> </a:t>
            </a:r>
            <a:r>
              <a:rPr lang="en-US" dirty="0" err="1" smtClean="0"/>
              <a:t>tự</a:t>
            </a:r>
            <a:endParaRPr lang="en-US" dirty="0" smtClean="0"/>
          </a:p>
          <a:p>
            <a:pPr>
              <a:buNone/>
            </a:pPr>
            <a:r>
              <a:rPr lang="en-US" dirty="0" smtClean="0"/>
              <a:t> </a:t>
            </a:r>
            <a:r>
              <a:rPr lang="en-US" dirty="0" smtClean="0"/>
              <a:t>  </a:t>
            </a:r>
            <a:r>
              <a:rPr lang="en-US" dirty="0" err="1" smtClean="0"/>
              <a:t>về</a:t>
            </a:r>
            <a:r>
              <a:rPr lang="en-US" dirty="0" smtClean="0"/>
              <a:t> (</a:t>
            </a:r>
            <a:r>
              <a:rPr lang="en-US" dirty="0" err="1" smtClean="0"/>
              <a:t>đặc</a:t>
            </a:r>
            <a:r>
              <a:rPr lang="en-US" dirty="0" smtClean="0"/>
              <a:t> </a:t>
            </a:r>
            <a:r>
              <a:rPr lang="en-US" dirty="0" err="1" smtClean="0"/>
              <a:t>trưng</a:t>
            </a:r>
            <a:r>
              <a:rPr lang="en-US" dirty="0" smtClean="0"/>
              <a:t> </a:t>
            </a:r>
            <a:r>
              <a:rPr lang="en-US" dirty="0" err="1" smtClean="0"/>
              <a:t>ảnh</a:t>
            </a:r>
            <a:r>
              <a:rPr lang="en-US" dirty="0" smtClean="0"/>
              <a:t>)</a:t>
            </a:r>
          </a:p>
          <a:p>
            <a:pPr>
              <a:buNone/>
            </a:pPr>
            <a:r>
              <a:rPr lang="en-US" dirty="0" smtClean="0"/>
              <a:t>	</a:t>
            </a:r>
            <a:r>
              <a:rPr lang="en-US" dirty="0" smtClean="0"/>
              <a:t>- Intensity, Gradient, …</a:t>
            </a:r>
          </a:p>
          <a:p>
            <a:pPr>
              <a:buNone/>
            </a:pPr>
            <a:r>
              <a:rPr lang="en-US" dirty="0" smtClean="0"/>
              <a:t>	</a:t>
            </a:r>
            <a:r>
              <a:rPr lang="en-US" dirty="0" smtClean="0"/>
              <a:t>- </a:t>
            </a:r>
            <a:r>
              <a:rPr lang="en-US" dirty="0" err="1" smtClean="0"/>
              <a:t>Màu</a:t>
            </a:r>
            <a:r>
              <a:rPr lang="en-US" dirty="0" smtClean="0"/>
              <a:t> </a:t>
            </a:r>
            <a:r>
              <a:rPr lang="en-US" dirty="0" err="1" smtClean="0"/>
              <a:t>sắc</a:t>
            </a:r>
            <a:endParaRPr lang="en-US" dirty="0" smtClean="0"/>
          </a:p>
          <a:p>
            <a:pPr>
              <a:buNone/>
            </a:pPr>
            <a:r>
              <a:rPr lang="en-US" dirty="0" smtClean="0"/>
              <a:t>	</a:t>
            </a:r>
            <a:r>
              <a:rPr lang="en-US" dirty="0" smtClean="0"/>
              <a:t>- </a:t>
            </a:r>
            <a:r>
              <a:rPr lang="en-US" dirty="0" err="1" smtClean="0"/>
              <a:t>Vị</a:t>
            </a:r>
            <a:r>
              <a:rPr lang="en-US" dirty="0" smtClean="0"/>
              <a:t> </a:t>
            </a:r>
            <a:r>
              <a:rPr lang="en-US" dirty="0" err="1" smtClean="0"/>
              <a:t>trí</a:t>
            </a:r>
            <a:r>
              <a:rPr lang="en-US" dirty="0" smtClean="0"/>
              <a:t> (position)</a:t>
            </a:r>
          </a:p>
          <a:p>
            <a:pPr>
              <a:buNone/>
            </a:pPr>
            <a:r>
              <a:rPr lang="en-US" dirty="0" smtClean="0"/>
              <a:t>  </a:t>
            </a:r>
            <a:r>
              <a:rPr lang="en-US" dirty="0" smtClean="0"/>
              <a:t>- </a:t>
            </a:r>
            <a:r>
              <a:rPr lang="en-US" dirty="0" err="1" smtClean="0"/>
              <a:t>Cấu</a:t>
            </a:r>
            <a:r>
              <a:rPr lang="en-US" dirty="0" smtClean="0"/>
              <a:t> </a:t>
            </a:r>
            <a:r>
              <a:rPr lang="en-US" dirty="0" err="1" smtClean="0"/>
              <a:t>trúc</a:t>
            </a:r>
            <a:r>
              <a:rPr lang="en-US" dirty="0" smtClean="0"/>
              <a:t> </a:t>
            </a:r>
            <a:r>
              <a:rPr lang="en-US" dirty="0" err="1" smtClean="0"/>
              <a:t>ảnh</a:t>
            </a:r>
            <a:r>
              <a:rPr lang="en-US" dirty="0" smtClean="0"/>
              <a:t> (texture): </a:t>
            </a:r>
            <a:r>
              <a:rPr lang="en-US" dirty="0" err="1" smtClean="0"/>
              <a:t>thông</a:t>
            </a:r>
            <a:r>
              <a:rPr lang="en-US" dirty="0" smtClean="0"/>
              <a:t> qua </a:t>
            </a:r>
            <a:r>
              <a:rPr lang="en-US" dirty="0" err="1" smtClean="0"/>
              <a:t>đáp</a:t>
            </a:r>
            <a:r>
              <a:rPr lang="en-US" dirty="0" smtClean="0"/>
              <a:t> </a:t>
            </a:r>
            <a:r>
              <a:rPr lang="en-US" dirty="0" err="1" smtClean="0"/>
              <a:t>ứng</a:t>
            </a:r>
            <a:r>
              <a:rPr lang="en-US" dirty="0" smtClean="0"/>
              <a:t> </a:t>
            </a:r>
            <a:r>
              <a:rPr lang="en-US" dirty="0" err="1" smtClean="0"/>
              <a:t>bộ</a:t>
            </a:r>
            <a:r>
              <a:rPr lang="en-US" dirty="0" smtClean="0"/>
              <a:t> </a:t>
            </a:r>
            <a:r>
              <a:rPr lang="en-US" dirty="0" err="1" smtClean="0"/>
              <a:t>lọc</a:t>
            </a:r>
            <a:endParaRPr lang="en-US" dirty="0" smtClean="0"/>
          </a:p>
          <a:p>
            <a:pPr>
              <a:buNone/>
            </a:pPr>
            <a:r>
              <a:rPr lang="en-US" dirty="0" smtClean="0"/>
              <a:t>  - Or </a:t>
            </a:r>
            <a:r>
              <a:rPr lang="en-US" dirty="0" err="1" smtClean="0"/>
              <a:t>bất</a:t>
            </a:r>
            <a:r>
              <a:rPr lang="en-US" dirty="0" smtClean="0"/>
              <a:t> </a:t>
            </a:r>
            <a:r>
              <a:rPr lang="en-US" dirty="0" err="1" smtClean="0"/>
              <a:t>kể</a:t>
            </a:r>
            <a:r>
              <a:rPr lang="en-US" dirty="0" smtClean="0"/>
              <a:t> </a:t>
            </a:r>
            <a:r>
              <a:rPr lang="en-US" dirty="0" err="1" smtClean="0"/>
              <a:t>cách</a:t>
            </a:r>
            <a:r>
              <a:rPr lang="en-US" dirty="0" smtClean="0"/>
              <a:t> </a:t>
            </a:r>
            <a:r>
              <a:rPr lang="en-US" dirty="0" err="1" smtClean="0"/>
              <a:t>mô</a:t>
            </a:r>
            <a:r>
              <a:rPr lang="en-US" dirty="0" smtClean="0"/>
              <a:t> </a:t>
            </a:r>
            <a:r>
              <a:rPr lang="en-US" dirty="0" err="1" smtClean="0"/>
              <a:t>tả</a:t>
            </a:r>
            <a:r>
              <a:rPr lang="en-US" dirty="0" smtClean="0"/>
              <a:t> </a:t>
            </a:r>
            <a:r>
              <a:rPr lang="en-US" dirty="0" err="1" smtClean="0"/>
              <a:t>đặc</a:t>
            </a:r>
            <a:r>
              <a:rPr lang="en-US" dirty="0" smtClean="0"/>
              <a:t> </a:t>
            </a:r>
            <a:r>
              <a:rPr lang="en-US" dirty="0" err="1" smtClean="0"/>
              <a:t>trưng</a:t>
            </a:r>
            <a:r>
              <a:rPr lang="en-US" dirty="0" smtClean="0"/>
              <a:t> </a:t>
            </a:r>
            <a:r>
              <a:rPr lang="en-US" dirty="0" err="1" smtClean="0"/>
              <a:t>nào</a:t>
            </a:r>
            <a:r>
              <a:rPr lang="en-US" dirty="0" smtClean="0"/>
              <a:t> </a:t>
            </a:r>
            <a:r>
              <a:rPr lang="en-US" dirty="0" err="1" smtClean="0"/>
              <a:t>đã</a:t>
            </a:r>
            <a:r>
              <a:rPr lang="en-US" dirty="0" smtClean="0"/>
              <a:t> </a:t>
            </a:r>
            <a:r>
              <a:rPr lang="en-US" dirty="0" err="1" smtClean="0"/>
              <a:t>học</a:t>
            </a:r>
            <a:endParaRPr lang="en-US" dirty="0" smtClean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257800" y="1676400"/>
            <a:ext cx="3582988" cy="2614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Sử</a:t>
            </a:r>
            <a:r>
              <a:rPr lang="en-US" dirty="0" smtClean="0"/>
              <a:t> </a:t>
            </a:r>
            <a:r>
              <a:rPr lang="en-US" dirty="0" err="1" smtClean="0"/>
              <a:t>dụng</a:t>
            </a:r>
            <a:r>
              <a:rPr lang="en-US" dirty="0" smtClean="0"/>
              <a:t> K-Means </a:t>
            </a:r>
            <a:r>
              <a:rPr lang="en-US" dirty="0" err="1" smtClean="0"/>
              <a:t>trong</a:t>
            </a:r>
            <a:r>
              <a:rPr lang="en-US" dirty="0" smtClean="0"/>
              <a:t> </a:t>
            </a:r>
            <a:r>
              <a:rPr lang="en-US" dirty="0" err="1" smtClean="0"/>
              <a:t>bài</a:t>
            </a:r>
            <a:r>
              <a:rPr lang="en-US" dirty="0" smtClean="0"/>
              <a:t> </a:t>
            </a:r>
            <a:r>
              <a:rPr lang="en-US" dirty="0" err="1" smtClean="0"/>
              <a:t>toán</a:t>
            </a:r>
            <a:r>
              <a:rPr lang="en-US" dirty="0" smtClean="0"/>
              <a:t> </a:t>
            </a:r>
            <a:r>
              <a:rPr lang="en-US" dirty="0" err="1" smtClean="0"/>
              <a:t>phân</a:t>
            </a:r>
            <a:r>
              <a:rPr lang="en-US" dirty="0" smtClean="0"/>
              <a:t> </a:t>
            </a:r>
            <a:r>
              <a:rPr lang="en-US" dirty="0" err="1" smtClean="0"/>
              <a:t>đoạn</a:t>
            </a:r>
            <a:r>
              <a:rPr lang="en-US" dirty="0" smtClean="0"/>
              <a:t> </a:t>
            </a:r>
            <a:r>
              <a:rPr lang="en-US" dirty="0" err="1" smtClean="0"/>
              <a:t>ảnh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95400"/>
            <a:ext cx="7886700" cy="4953000"/>
          </a:xfrm>
        </p:spPr>
        <p:txBody>
          <a:bodyPr/>
          <a:lstStyle/>
          <a:p>
            <a:r>
              <a:rPr lang="en-US" dirty="0" err="1" smtClean="0"/>
              <a:t>Xây</a:t>
            </a:r>
            <a:r>
              <a:rPr lang="en-US" dirty="0" smtClean="0"/>
              <a:t> </a:t>
            </a:r>
            <a:r>
              <a:rPr lang="en-US" dirty="0" err="1" smtClean="0"/>
              <a:t>dưng</a:t>
            </a:r>
            <a:r>
              <a:rPr lang="en-US" dirty="0" smtClean="0"/>
              <a:t> Feature space</a:t>
            </a:r>
          </a:p>
          <a:p>
            <a:pPr>
              <a:buFontTx/>
              <a:buChar char="-"/>
            </a:pPr>
            <a:r>
              <a:rPr lang="en-US" dirty="0" smtClean="0"/>
              <a:t>1 </a:t>
            </a:r>
            <a:r>
              <a:rPr lang="en-US" dirty="0" err="1" smtClean="0"/>
              <a:t>Chiều</a:t>
            </a:r>
            <a:r>
              <a:rPr lang="en-US" dirty="0" smtClean="0"/>
              <a:t>: </a:t>
            </a:r>
            <a:r>
              <a:rPr lang="en-US" dirty="0" err="1" smtClean="0"/>
              <a:t>Sử</a:t>
            </a:r>
            <a:r>
              <a:rPr lang="en-US" dirty="0" smtClean="0"/>
              <a:t> </a:t>
            </a:r>
            <a:r>
              <a:rPr lang="en-US" dirty="0" err="1" smtClean="0"/>
              <a:t>dụng</a:t>
            </a:r>
            <a:r>
              <a:rPr lang="en-US" dirty="0" smtClean="0"/>
              <a:t> </a:t>
            </a:r>
            <a:r>
              <a:rPr lang="en-US" dirty="0" err="1" smtClean="0"/>
              <a:t>chỉ</a:t>
            </a:r>
            <a:r>
              <a:rPr lang="en-US" dirty="0" smtClean="0"/>
              <a:t> intensity</a:t>
            </a:r>
          </a:p>
          <a:p>
            <a:pPr>
              <a:buFontTx/>
              <a:buChar char="-"/>
            </a:pPr>
            <a:endParaRPr lang="en-US" dirty="0" smtClean="0"/>
          </a:p>
          <a:p>
            <a:pPr>
              <a:buFontTx/>
              <a:buChar char="-"/>
            </a:pPr>
            <a:r>
              <a:rPr lang="en-US" dirty="0" smtClean="0"/>
              <a:t> </a:t>
            </a:r>
            <a:r>
              <a:rPr lang="en-US" dirty="0" smtClean="0"/>
              <a:t>3 </a:t>
            </a:r>
            <a:r>
              <a:rPr lang="en-US" dirty="0" err="1" smtClean="0"/>
              <a:t>Chiều</a:t>
            </a:r>
            <a:r>
              <a:rPr lang="en-US" dirty="0" smtClean="0"/>
              <a:t>: </a:t>
            </a:r>
            <a:r>
              <a:rPr lang="en-US" dirty="0" err="1" smtClean="0"/>
              <a:t>sử</a:t>
            </a:r>
            <a:r>
              <a:rPr lang="en-US" dirty="0" smtClean="0"/>
              <a:t> </a:t>
            </a:r>
            <a:r>
              <a:rPr lang="en-US" dirty="0" err="1" smtClean="0"/>
              <a:t>dụng</a:t>
            </a:r>
            <a:r>
              <a:rPr lang="en-US" dirty="0" smtClean="0"/>
              <a:t> </a:t>
            </a:r>
            <a:r>
              <a:rPr lang="en-US" dirty="0" err="1" smtClean="0"/>
              <a:t>màu</a:t>
            </a:r>
            <a:r>
              <a:rPr lang="en-US" dirty="0" smtClean="0"/>
              <a:t> </a:t>
            </a:r>
            <a:r>
              <a:rPr lang="en-US" dirty="0" err="1" smtClean="0"/>
              <a:t>sắc</a:t>
            </a:r>
            <a:endParaRPr lang="en-US" dirty="0" smtClean="0"/>
          </a:p>
          <a:p>
            <a:pPr>
              <a:buFontTx/>
              <a:buChar char="-"/>
            </a:pPr>
            <a:endParaRPr lang="en-US" dirty="0" smtClean="0"/>
          </a:p>
          <a:p>
            <a:pPr>
              <a:buFontTx/>
              <a:buChar char="-"/>
            </a:pPr>
            <a:endParaRPr lang="en-US" dirty="0" smtClean="0"/>
          </a:p>
          <a:p>
            <a:pPr>
              <a:buFontTx/>
              <a:buChar char="-"/>
            </a:pPr>
            <a:endParaRPr lang="en-US" dirty="0" smtClean="0"/>
          </a:p>
          <a:p>
            <a:pPr>
              <a:buFontTx/>
              <a:buChar char="-"/>
            </a:pPr>
            <a:endParaRPr lang="en-US" dirty="0" smtClean="0"/>
          </a:p>
          <a:p>
            <a:pPr>
              <a:buFontTx/>
              <a:buChar char="-"/>
            </a:pPr>
            <a:r>
              <a:rPr lang="en-US" dirty="0" smtClean="0"/>
              <a:t>24 </a:t>
            </a:r>
            <a:r>
              <a:rPr lang="en-US" dirty="0" err="1" smtClean="0"/>
              <a:t>chiều</a:t>
            </a:r>
            <a:r>
              <a:rPr lang="en-US" dirty="0" smtClean="0"/>
              <a:t>: </a:t>
            </a:r>
            <a:r>
              <a:rPr lang="en-US" dirty="0" err="1" smtClean="0"/>
              <a:t>đáp</a:t>
            </a:r>
            <a:r>
              <a:rPr lang="en-US" dirty="0" smtClean="0"/>
              <a:t> </a:t>
            </a:r>
            <a:r>
              <a:rPr lang="en-US" dirty="0" err="1" smtClean="0"/>
              <a:t>ứng</a:t>
            </a:r>
            <a:r>
              <a:rPr lang="en-US" dirty="0" smtClean="0"/>
              <a:t> </a:t>
            </a:r>
            <a:r>
              <a:rPr lang="en-US" dirty="0" err="1" smtClean="0"/>
              <a:t>của</a:t>
            </a:r>
            <a:r>
              <a:rPr lang="en-US" dirty="0" smtClean="0"/>
              <a:t> </a:t>
            </a:r>
            <a:r>
              <a:rPr lang="en-US" dirty="0" err="1" smtClean="0"/>
              <a:t>bộ</a:t>
            </a:r>
            <a:r>
              <a:rPr lang="en-US" dirty="0" smtClean="0"/>
              <a:t> </a:t>
            </a:r>
            <a:r>
              <a:rPr lang="en-US" dirty="0" err="1" smtClean="0"/>
              <a:t>lọc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 t="26667" b="28889"/>
          <a:stretch>
            <a:fillRect/>
          </a:stretch>
        </p:blipFill>
        <p:spPr bwMode="auto">
          <a:xfrm>
            <a:off x="1524000" y="2438400"/>
            <a:ext cx="5705475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66800" y="3429000"/>
            <a:ext cx="2209800" cy="2250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 cstate="print"/>
          <a:srcRect r="2061"/>
          <a:stretch>
            <a:fillRect/>
          </a:stretch>
        </p:blipFill>
        <p:spPr bwMode="auto">
          <a:xfrm>
            <a:off x="3505200" y="3545500"/>
            <a:ext cx="1804039" cy="18141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269807" y="3429000"/>
            <a:ext cx="1816793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6" cstate="print"/>
          <a:srcRect r="3474"/>
          <a:stretch>
            <a:fillRect/>
          </a:stretch>
        </p:blipFill>
        <p:spPr bwMode="auto">
          <a:xfrm>
            <a:off x="7239000" y="3505200"/>
            <a:ext cx="1829383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Sử</a:t>
            </a:r>
            <a:r>
              <a:rPr lang="en-US" dirty="0" smtClean="0"/>
              <a:t> </a:t>
            </a:r>
            <a:r>
              <a:rPr lang="en-US" dirty="0" err="1" smtClean="0"/>
              <a:t>dụng</a:t>
            </a:r>
            <a:r>
              <a:rPr lang="en-US" dirty="0" smtClean="0"/>
              <a:t> K-Means </a:t>
            </a:r>
            <a:r>
              <a:rPr lang="en-US" dirty="0" err="1" smtClean="0"/>
              <a:t>trong</a:t>
            </a:r>
            <a:r>
              <a:rPr lang="en-US" dirty="0" smtClean="0"/>
              <a:t> </a:t>
            </a:r>
            <a:r>
              <a:rPr lang="en-US" dirty="0" err="1" smtClean="0"/>
              <a:t>bài</a:t>
            </a:r>
            <a:r>
              <a:rPr lang="en-US" dirty="0" smtClean="0"/>
              <a:t> </a:t>
            </a:r>
            <a:r>
              <a:rPr lang="en-US" dirty="0" err="1" smtClean="0"/>
              <a:t>toán</a:t>
            </a:r>
            <a:r>
              <a:rPr lang="en-US" dirty="0" smtClean="0"/>
              <a:t> </a:t>
            </a:r>
            <a:r>
              <a:rPr lang="en-US" dirty="0" err="1" smtClean="0"/>
              <a:t>phân</a:t>
            </a:r>
            <a:r>
              <a:rPr lang="en-US" dirty="0" smtClean="0"/>
              <a:t> </a:t>
            </a:r>
            <a:r>
              <a:rPr lang="en-US" dirty="0" err="1" smtClean="0"/>
              <a:t>đoạn</a:t>
            </a:r>
            <a:r>
              <a:rPr lang="en-US" dirty="0" smtClean="0"/>
              <a:t> </a:t>
            </a:r>
            <a:r>
              <a:rPr lang="en-US" dirty="0" err="1" smtClean="0"/>
              <a:t>ảnh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Kết</a:t>
            </a:r>
            <a:r>
              <a:rPr lang="en-US" dirty="0" smtClean="0"/>
              <a:t> </a:t>
            </a:r>
            <a:r>
              <a:rPr lang="en-US" dirty="0" err="1" smtClean="0"/>
              <a:t>quả</a:t>
            </a:r>
            <a:r>
              <a:rPr lang="en-US" dirty="0" smtClean="0"/>
              <a:t> </a:t>
            </a:r>
            <a:r>
              <a:rPr lang="en-US" dirty="0" err="1" smtClean="0"/>
              <a:t>gán</a:t>
            </a:r>
            <a:r>
              <a:rPr lang="en-US" dirty="0" smtClean="0"/>
              <a:t> </a:t>
            </a:r>
            <a:r>
              <a:rPr lang="en-US" dirty="0" err="1" smtClean="0"/>
              <a:t>nhãn</a:t>
            </a:r>
            <a:r>
              <a:rPr lang="en-US" dirty="0" smtClean="0"/>
              <a:t> </a:t>
            </a:r>
            <a:r>
              <a:rPr lang="en-US" dirty="0" err="1" smtClean="0"/>
              <a:t>từng</a:t>
            </a:r>
            <a:r>
              <a:rPr lang="en-US" dirty="0" smtClean="0"/>
              <a:t> pixel </a:t>
            </a:r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thể</a:t>
            </a:r>
            <a:r>
              <a:rPr lang="en-US" dirty="0" smtClean="0"/>
              <a:t> </a:t>
            </a:r>
            <a:r>
              <a:rPr lang="en-US" dirty="0" err="1" smtClean="0"/>
              <a:t>dẫn</a:t>
            </a:r>
            <a:r>
              <a:rPr lang="en-US" dirty="0" smtClean="0"/>
              <a:t> </a:t>
            </a:r>
            <a:r>
              <a:rPr lang="en-US" dirty="0" err="1" smtClean="0"/>
              <a:t>tới</a:t>
            </a:r>
            <a:r>
              <a:rPr lang="en-US" dirty="0" smtClean="0"/>
              <a:t> </a:t>
            </a:r>
            <a:r>
              <a:rPr lang="en-US" dirty="0" err="1" smtClean="0"/>
              <a:t>vùng</a:t>
            </a:r>
            <a:r>
              <a:rPr lang="en-US" dirty="0" smtClean="0"/>
              <a:t> </a:t>
            </a:r>
            <a:r>
              <a:rPr lang="en-US" dirty="0" err="1" smtClean="0"/>
              <a:t>ảnh</a:t>
            </a:r>
            <a:r>
              <a:rPr lang="en-US" dirty="0" smtClean="0"/>
              <a:t> </a:t>
            </a:r>
            <a:r>
              <a:rPr lang="en-US" dirty="0" err="1" smtClean="0"/>
              <a:t>không</a:t>
            </a:r>
            <a:r>
              <a:rPr lang="en-US" dirty="0" smtClean="0"/>
              <a:t> </a:t>
            </a:r>
            <a:r>
              <a:rPr lang="en-US" dirty="0" err="1" smtClean="0"/>
              <a:t>liên</a:t>
            </a:r>
            <a:r>
              <a:rPr lang="en-US" dirty="0" smtClean="0"/>
              <a:t> </a:t>
            </a:r>
            <a:r>
              <a:rPr lang="en-US" dirty="0" err="1" smtClean="0"/>
              <a:t>tục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66800" y="2209800"/>
            <a:ext cx="7010400" cy="23854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 t="20690" b="2419"/>
          <a:stretch>
            <a:fillRect/>
          </a:stretch>
        </p:blipFill>
        <p:spPr bwMode="auto">
          <a:xfrm>
            <a:off x="4648200" y="4648200"/>
            <a:ext cx="3298687" cy="19946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2057400" y="5486400"/>
            <a:ext cx="1854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Kết</a:t>
            </a:r>
            <a:r>
              <a:rPr lang="en-US" dirty="0" smtClean="0"/>
              <a:t> </a:t>
            </a:r>
            <a:r>
              <a:rPr lang="en-US" dirty="0" err="1" smtClean="0"/>
              <a:t>quả</a:t>
            </a:r>
            <a:r>
              <a:rPr lang="en-US" dirty="0" smtClean="0"/>
              <a:t> </a:t>
            </a:r>
            <a:r>
              <a:rPr lang="en-US" dirty="0" err="1" smtClean="0"/>
              <a:t>mong</a:t>
            </a:r>
            <a:r>
              <a:rPr lang="en-US" dirty="0" smtClean="0"/>
              <a:t> </a:t>
            </a:r>
            <a:r>
              <a:rPr lang="en-US" dirty="0" err="1" smtClean="0"/>
              <a:t>đợi</a:t>
            </a:r>
            <a:endParaRPr lang="en-US" dirty="0"/>
          </a:p>
        </p:txBody>
      </p:sp>
      <p:sp>
        <p:nvSpPr>
          <p:cNvPr id="7" name="Right Arrow 6"/>
          <p:cNvSpPr/>
          <p:nvPr/>
        </p:nvSpPr>
        <p:spPr>
          <a:xfrm>
            <a:off x="4114800" y="5486400"/>
            <a:ext cx="457200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4343400"/>
            <a:ext cx="2057400" cy="20319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228600" y="6400800"/>
            <a:ext cx="4525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Nhóm</a:t>
            </a:r>
            <a:r>
              <a:rPr lang="en-US" dirty="0" smtClean="0"/>
              <a:t> pixel </a:t>
            </a:r>
            <a:r>
              <a:rPr lang="en-US" dirty="0" err="1" smtClean="0"/>
              <a:t>dựa</a:t>
            </a:r>
            <a:r>
              <a:rPr lang="en-US" dirty="0" smtClean="0"/>
              <a:t> </a:t>
            </a:r>
            <a:r>
              <a:rPr lang="en-US" dirty="0" err="1" smtClean="0"/>
              <a:t>trên</a:t>
            </a:r>
            <a:r>
              <a:rPr lang="en-US" dirty="0" smtClean="0"/>
              <a:t> </a:t>
            </a:r>
            <a:r>
              <a:rPr lang="en-US" dirty="0" err="1" smtClean="0"/>
              <a:t>cả</a:t>
            </a:r>
            <a:r>
              <a:rPr lang="en-US" dirty="0" smtClean="0"/>
              <a:t> </a:t>
            </a:r>
            <a:r>
              <a:rPr lang="en-US" dirty="0" err="1" smtClean="0"/>
              <a:t>thông</a:t>
            </a:r>
            <a:r>
              <a:rPr lang="en-US" dirty="0" smtClean="0"/>
              <a:t> tin </a:t>
            </a:r>
            <a:r>
              <a:rPr lang="en-US" dirty="0" err="1" smtClean="0"/>
              <a:t>ảnh</a:t>
            </a:r>
            <a:r>
              <a:rPr lang="en-US" dirty="0" smtClean="0"/>
              <a:t> + </a:t>
            </a:r>
            <a:r>
              <a:rPr lang="en-US" dirty="0" err="1" smtClean="0"/>
              <a:t>tọa</a:t>
            </a:r>
            <a:r>
              <a:rPr lang="en-US" dirty="0" smtClean="0"/>
              <a:t> </a:t>
            </a:r>
            <a:r>
              <a:rPr lang="en-US" dirty="0" err="1" smtClean="0"/>
              <a:t>độ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Sử</a:t>
            </a:r>
            <a:r>
              <a:rPr lang="en-US" dirty="0" smtClean="0"/>
              <a:t> </a:t>
            </a:r>
            <a:r>
              <a:rPr lang="en-US" dirty="0" err="1" smtClean="0"/>
              <a:t>dụng</a:t>
            </a:r>
            <a:r>
              <a:rPr lang="en-US" dirty="0" smtClean="0"/>
              <a:t> K-Means </a:t>
            </a:r>
            <a:r>
              <a:rPr lang="en-US" dirty="0" err="1" smtClean="0"/>
              <a:t>trong</a:t>
            </a:r>
            <a:r>
              <a:rPr lang="en-US" dirty="0" smtClean="0"/>
              <a:t> </a:t>
            </a:r>
            <a:r>
              <a:rPr lang="en-US" dirty="0" err="1" smtClean="0"/>
              <a:t>bài</a:t>
            </a:r>
            <a:r>
              <a:rPr lang="en-US" dirty="0" smtClean="0"/>
              <a:t> </a:t>
            </a:r>
            <a:r>
              <a:rPr lang="en-US" dirty="0" err="1" smtClean="0"/>
              <a:t>toán</a:t>
            </a:r>
            <a:r>
              <a:rPr lang="en-US" dirty="0" smtClean="0"/>
              <a:t> </a:t>
            </a:r>
            <a:r>
              <a:rPr lang="en-US" dirty="0" err="1" smtClean="0"/>
              <a:t>nhận</a:t>
            </a:r>
            <a:r>
              <a:rPr lang="en-US" dirty="0" smtClean="0"/>
              <a:t> </a:t>
            </a:r>
            <a:r>
              <a:rPr lang="en-US" dirty="0" err="1" smtClean="0"/>
              <a:t>dạng</a:t>
            </a:r>
            <a:r>
              <a:rPr lang="en-US" dirty="0" smtClean="0"/>
              <a:t> </a:t>
            </a:r>
            <a:r>
              <a:rPr lang="en-US" dirty="0" err="1" smtClean="0"/>
              <a:t>đối</a:t>
            </a:r>
            <a:r>
              <a:rPr lang="en-US" dirty="0" smtClean="0"/>
              <a:t> </a:t>
            </a:r>
            <a:r>
              <a:rPr lang="en-US" dirty="0" err="1" smtClean="0"/>
              <a:t>tượng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Xây</a:t>
            </a:r>
            <a:r>
              <a:rPr lang="en-US" dirty="0" smtClean="0"/>
              <a:t> </a:t>
            </a:r>
            <a:r>
              <a:rPr lang="en-US" dirty="0" err="1" smtClean="0"/>
              <a:t>dựng</a:t>
            </a:r>
            <a:r>
              <a:rPr lang="en-US" dirty="0" smtClean="0"/>
              <a:t> </a:t>
            </a:r>
            <a:r>
              <a:rPr lang="en-US" dirty="0" err="1" smtClean="0"/>
              <a:t>bộ</a:t>
            </a:r>
            <a:r>
              <a:rPr lang="en-US" dirty="0" smtClean="0"/>
              <a:t> </a:t>
            </a:r>
            <a:r>
              <a:rPr lang="en-US" dirty="0" err="1" smtClean="0"/>
              <a:t>từ</a:t>
            </a:r>
            <a:r>
              <a:rPr lang="en-US" dirty="0" smtClean="0"/>
              <a:t> </a:t>
            </a:r>
            <a:r>
              <a:rPr lang="en-US" dirty="0" err="1" smtClean="0"/>
              <a:t>điển</a:t>
            </a:r>
            <a:r>
              <a:rPr lang="en-US" dirty="0" smtClean="0"/>
              <a:t> (visual dictionary)</a:t>
            </a:r>
            <a:endParaRPr lang="en-US" dirty="0"/>
          </a:p>
        </p:txBody>
      </p:sp>
      <p:pic>
        <p:nvPicPr>
          <p:cNvPr id="5121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90600" y="2057400"/>
            <a:ext cx="7496475" cy="4548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Xây</a:t>
            </a:r>
            <a:r>
              <a:rPr lang="en-US" dirty="0" smtClean="0"/>
              <a:t> </a:t>
            </a:r>
            <a:r>
              <a:rPr lang="en-US" dirty="0" err="1" smtClean="0"/>
              <a:t>dựng</a:t>
            </a:r>
            <a:r>
              <a:rPr lang="en-US" dirty="0" smtClean="0"/>
              <a:t> </a:t>
            </a:r>
            <a:r>
              <a:rPr lang="en-US" dirty="0" err="1" smtClean="0"/>
              <a:t>bộ</a:t>
            </a:r>
            <a:r>
              <a:rPr lang="en-US" dirty="0" smtClean="0"/>
              <a:t> </a:t>
            </a:r>
            <a:r>
              <a:rPr lang="en-US" dirty="0" err="1" smtClean="0"/>
              <a:t>từ</a:t>
            </a:r>
            <a:r>
              <a:rPr lang="en-US" dirty="0" smtClean="0"/>
              <a:t> </a:t>
            </a:r>
            <a:r>
              <a:rPr lang="en-US" dirty="0" err="1" smtClean="0"/>
              <a:t>điển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295400"/>
            <a:ext cx="7886700" cy="5562600"/>
          </a:xfrm>
        </p:spPr>
        <p:txBody>
          <a:bodyPr>
            <a:normAutofit lnSpcReduction="10000"/>
          </a:bodyPr>
          <a:lstStyle/>
          <a:p>
            <a:r>
              <a:rPr lang="en-US" dirty="0" err="1" smtClean="0"/>
              <a:t>Mỗi</a:t>
            </a:r>
            <a:r>
              <a:rPr lang="en-US" dirty="0" smtClean="0"/>
              <a:t> </a:t>
            </a:r>
            <a:r>
              <a:rPr lang="en-US" dirty="0" err="1" smtClean="0"/>
              <a:t>điểm</a:t>
            </a:r>
            <a:r>
              <a:rPr lang="en-US" dirty="0" smtClean="0"/>
              <a:t> </a:t>
            </a:r>
            <a:r>
              <a:rPr lang="en-US" dirty="0" err="1" smtClean="0"/>
              <a:t>đặc</a:t>
            </a:r>
            <a:r>
              <a:rPr lang="en-US" dirty="0" smtClean="0"/>
              <a:t> </a:t>
            </a:r>
            <a:r>
              <a:rPr lang="en-US" dirty="0" err="1" smtClean="0"/>
              <a:t>trưng</a:t>
            </a:r>
            <a:r>
              <a:rPr lang="en-US" dirty="0" smtClean="0"/>
              <a:t> </a:t>
            </a:r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một</a:t>
            </a:r>
            <a:r>
              <a:rPr lang="en-US" dirty="0" smtClean="0"/>
              <a:t> vector </a:t>
            </a:r>
            <a:r>
              <a:rPr lang="en-US" dirty="0" err="1" smtClean="0"/>
              <a:t>mô</a:t>
            </a:r>
            <a:r>
              <a:rPr lang="en-US" dirty="0" smtClean="0"/>
              <a:t> </a:t>
            </a:r>
            <a:r>
              <a:rPr lang="en-US" dirty="0" err="1" smtClean="0"/>
              <a:t>tả</a:t>
            </a:r>
            <a:r>
              <a:rPr lang="en-US" dirty="0" smtClean="0"/>
              <a:t> (SIFT)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err="1" smtClean="0"/>
              <a:t>Tiến</a:t>
            </a:r>
            <a:r>
              <a:rPr lang="en-US" dirty="0" smtClean="0"/>
              <a:t> </a:t>
            </a:r>
            <a:r>
              <a:rPr lang="en-US" dirty="0" err="1" smtClean="0"/>
              <a:t>hành</a:t>
            </a:r>
            <a:r>
              <a:rPr lang="en-US" dirty="0" smtClean="0"/>
              <a:t> </a:t>
            </a:r>
            <a:r>
              <a:rPr lang="en-US" dirty="0" err="1" smtClean="0"/>
              <a:t>phân</a:t>
            </a:r>
            <a:r>
              <a:rPr lang="en-US" dirty="0" smtClean="0"/>
              <a:t> </a:t>
            </a:r>
            <a:r>
              <a:rPr lang="en-US" dirty="0" err="1" smtClean="0"/>
              <a:t>cụm</a:t>
            </a:r>
            <a:r>
              <a:rPr lang="en-US" dirty="0" smtClean="0"/>
              <a:t> </a:t>
            </a:r>
            <a:r>
              <a:rPr lang="en-US" dirty="0" err="1" smtClean="0"/>
              <a:t>theo</a:t>
            </a:r>
            <a:r>
              <a:rPr lang="en-US" dirty="0" smtClean="0"/>
              <a:t> </a:t>
            </a:r>
            <a:r>
              <a:rPr lang="en-US" dirty="0" err="1" smtClean="0"/>
              <a:t>số</a:t>
            </a:r>
            <a:r>
              <a:rPr lang="en-US" dirty="0" smtClean="0"/>
              <a:t> </a:t>
            </a:r>
            <a:r>
              <a:rPr lang="en-US" dirty="0" err="1" smtClean="0"/>
              <a:t>từ</a:t>
            </a:r>
            <a:r>
              <a:rPr lang="en-US" dirty="0" smtClean="0"/>
              <a:t> (K) </a:t>
            </a:r>
            <a:r>
              <a:rPr lang="en-US" dirty="0" err="1" smtClean="0"/>
              <a:t>đã</a:t>
            </a:r>
            <a:r>
              <a:rPr lang="en-US" dirty="0" smtClean="0"/>
              <a:t> </a:t>
            </a:r>
            <a:r>
              <a:rPr lang="en-US" dirty="0" err="1" smtClean="0"/>
              <a:t>định</a:t>
            </a:r>
            <a:r>
              <a:rPr lang="en-US" dirty="0" smtClean="0"/>
              <a:t> </a:t>
            </a:r>
            <a:r>
              <a:rPr lang="en-US" dirty="0" err="1" smtClean="0"/>
              <a:t>nghĩa</a:t>
            </a:r>
            <a:r>
              <a:rPr lang="en-US" dirty="0" smtClean="0"/>
              <a:t> </a:t>
            </a:r>
            <a:r>
              <a:rPr lang="en-US" dirty="0" err="1" smtClean="0"/>
              <a:t>trước</a:t>
            </a:r>
            <a:endParaRPr lang="en-US" dirty="0"/>
          </a:p>
        </p:txBody>
      </p:sp>
      <p:pic>
        <p:nvPicPr>
          <p:cNvPr id="665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19200" y="1905000"/>
            <a:ext cx="6612723" cy="3733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1905000" y="1828800"/>
            <a:ext cx="15744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SIFT descriptor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953000" y="3962400"/>
            <a:ext cx="2277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SIFT detected features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828800" y="5486400"/>
            <a:ext cx="22488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Feature space (128-D)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Xây</a:t>
            </a:r>
            <a:r>
              <a:rPr lang="en-US" dirty="0" smtClean="0"/>
              <a:t> </a:t>
            </a:r>
            <a:r>
              <a:rPr lang="en-US" dirty="0" err="1" smtClean="0"/>
              <a:t>dựng</a:t>
            </a:r>
            <a:r>
              <a:rPr lang="en-US" dirty="0" smtClean="0"/>
              <a:t> </a:t>
            </a:r>
            <a:r>
              <a:rPr lang="en-US" dirty="0" err="1" smtClean="0"/>
              <a:t>bộ</a:t>
            </a:r>
            <a:r>
              <a:rPr lang="en-US" dirty="0" smtClean="0"/>
              <a:t> </a:t>
            </a:r>
            <a:r>
              <a:rPr lang="en-US" dirty="0" err="1" smtClean="0"/>
              <a:t>từ</a:t>
            </a:r>
            <a:r>
              <a:rPr lang="en-US" dirty="0" smtClean="0"/>
              <a:t> </a:t>
            </a:r>
            <a:r>
              <a:rPr lang="en-US" dirty="0" err="1" smtClean="0"/>
              <a:t>điển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 smtClean="0"/>
              <a:t>Kết</a:t>
            </a:r>
            <a:r>
              <a:rPr lang="en-US" dirty="0" smtClean="0"/>
              <a:t> </a:t>
            </a:r>
            <a:r>
              <a:rPr lang="en-US" dirty="0" err="1" smtClean="0"/>
              <a:t>quả</a:t>
            </a:r>
            <a:r>
              <a:rPr lang="en-US" dirty="0" smtClean="0"/>
              <a:t> </a:t>
            </a:r>
            <a:r>
              <a:rPr lang="en-US" dirty="0" err="1" smtClean="0"/>
              <a:t>tạo</a:t>
            </a:r>
            <a:r>
              <a:rPr lang="en-US" dirty="0" smtClean="0"/>
              <a:t> </a:t>
            </a:r>
            <a:r>
              <a:rPr lang="en-US" dirty="0" err="1" smtClean="0"/>
              <a:t>một</a:t>
            </a:r>
            <a:r>
              <a:rPr lang="en-US" dirty="0" smtClean="0"/>
              <a:t> </a:t>
            </a:r>
            <a:r>
              <a:rPr lang="en-US" dirty="0" err="1" smtClean="0"/>
              <a:t>tập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từ</a:t>
            </a:r>
            <a:r>
              <a:rPr lang="en-US" dirty="0" smtClean="0"/>
              <a:t> </a:t>
            </a:r>
            <a:r>
              <a:rPr lang="en-US" dirty="0" err="1" smtClean="0"/>
              <a:t>vựng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err="1" smtClean="0"/>
              <a:t>Đưa</a:t>
            </a:r>
            <a:r>
              <a:rPr lang="en-US" dirty="0" smtClean="0"/>
              <a:t> </a:t>
            </a:r>
            <a:r>
              <a:rPr lang="en-US" dirty="0" err="1" smtClean="0"/>
              <a:t>vào</a:t>
            </a:r>
            <a:r>
              <a:rPr lang="en-US" dirty="0" smtClean="0"/>
              <a:t> 1 </a:t>
            </a:r>
            <a:r>
              <a:rPr lang="en-US" dirty="0" err="1" smtClean="0"/>
              <a:t>ảnh</a:t>
            </a:r>
            <a:r>
              <a:rPr lang="en-US" dirty="0" smtClean="0"/>
              <a:t> </a:t>
            </a:r>
            <a:r>
              <a:rPr lang="en-US" dirty="0" err="1" smtClean="0"/>
              <a:t>mới</a:t>
            </a:r>
            <a:endParaRPr lang="en-US" dirty="0" smtClean="0"/>
          </a:p>
          <a:p>
            <a:pPr lvl="1"/>
            <a:r>
              <a:rPr lang="en-US" dirty="0" err="1" smtClean="0"/>
              <a:t>Kiểm</a:t>
            </a:r>
            <a:r>
              <a:rPr lang="en-US" dirty="0" smtClean="0"/>
              <a:t> </a:t>
            </a:r>
            <a:r>
              <a:rPr lang="en-US" dirty="0" err="1" smtClean="0"/>
              <a:t>tra</a:t>
            </a:r>
            <a:r>
              <a:rPr lang="en-US" dirty="0" smtClean="0"/>
              <a:t> </a:t>
            </a:r>
            <a:r>
              <a:rPr lang="en-US" dirty="0" err="1" smtClean="0"/>
              <a:t>phân</a:t>
            </a:r>
            <a:r>
              <a:rPr lang="en-US" dirty="0" smtClean="0"/>
              <a:t> </a:t>
            </a:r>
            <a:r>
              <a:rPr lang="en-US" dirty="0" err="1" smtClean="0"/>
              <a:t>bố</a:t>
            </a:r>
            <a:r>
              <a:rPr lang="en-US" dirty="0" smtClean="0"/>
              <a:t> </a:t>
            </a:r>
            <a:r>
              <a:rPr lang="en-US" dirty="0" err="1" smtClean="0"/>
              <a:t>của</a:t>
            </a:r>
            <a:r>
              <a:rPr lang="en-US" dirty="0" smtClean="0"/>
              <a:t> </a:t>
            </a:r>
            <a:r>
              <a:rPr lang="en-US" dirty="0" err="1" smtClean="0"/>
              <a:t>tập</a:t>
            </a:r>
            <a:r>
              <a:rPr lang="en-US" dirty="0" smtClean="0"/>
              <a:t> </a:t>
            </a:r>
            <a:r>
              <a:rPr lang="en-US" dirty="0" err="1" smtClean="0"/>
              <a:t>từ</a:t>
            </a:r>
            <a:r>
              <a:rPr lang="en-US" dirty="0" smtClean="0"/>
              <a:t> </a:t>
            </a:r>
            <a:r>
              <a:rPr lang="en-US" dirty="0" err="1" smtClean="0"/>
              <a:t>điển</a:t>
            </a:r>
            <a:endParaRPr lang="en-US" dirty="0" smtClean="0"/>
          </a:p>
          <a:p>
            <a:pPr lvl="1"/>
            <a:r>
              <a:rPr lang="en-US" dirty="0" err="1" smtClean="0"/>
              <a:t>Đánh</a:t>
            </a:r>
            <a:r>
              <a:rPr lang="en-US" dirty="0" smtClean="0"/>
              <a:t> </a:t>
            </a:r>
            <a:r>
              <a:rPr lang="en-US" dirty="0" err="1" smtClean="0"/>
              <a:t>giá</a:t>
            </a:r>
            <a:r>
              <a:rPr lang="en-US" dirty="0" smtClean="0"/>
              <a:t> likelihood </a:t>
            </a:r>
            <a:r>
              <a:rPr lang="en-US" dirty="0" err="1" smtClean="0"/>
              <a:t>với</a:t>
            </a:r>
            <a:r>
              <a:rPr lang="en-US" dirty="0" smtClean="0"/>
              <a:t> </a:t>
            </a:r>
            <a:r>
              <a:rPr lang="en-US" dirty="0" err="1" smtClean="0"/>
              <a:t>mô</a:t>
            </a:r>
            <a:r>
              <a:rPr lang="en-US" dirty="0" smtClean="0"/>
              <a:t> </a:t>
            </a:r>
            <a:r>
              <a:rPr lang="en-US" dirty="0" err="1" smtClean="0"/>
              <a:t>hình</a:t>
            </a:r>
            <a:r>
              <a:rPr lang="en-US" dirty="0" smtClean="0"/>
              <a:t> </a:t>
            </a:r>
            <a:r>
              <a:rPr lang="en-US" dirty="0" err="1" smtClean="0"/>
              <a:t>đối</a:t>
            </a:r>
            <a:r>
              <a:rPr lang="en-US" dirty="0" smtClean="0"/>
              <a:t> </a:t>
            </a:r>
            <a:r>
              <a:rPr lang="en-US" dirty="0" err="1" smtClean="0"/>
              <a:t>tượng</a:t>
            </a:r>
            <a:r>
              <a:rPr lang="en-US" dirty="0" smtClean="0"/>
              <a:t> (</a:t>
            </a:r>
            <a:r>
              <a:rPr lang="en-US" dirty="0" err="1" smtClean="0"/>
              <a:t>cần</a:t>
            </a:r>
            <a:r>
              <a:rPr lang="en-US" dirty="0" smtClean="0"/>
              <a:t> </a:t>
            </a:r>
            <a:r>
              <a:rPr lang="en-US" dirty="0" err="1" smtClean="0"/>
              <a:t>nhận</a:t>
            </a:r>
            <a:r>
              <a:rPr lang="en-US" dirty="0" smtClean="0"/>
              <a:t> </a:t>
            </a:r>
            <a:r>
              <a:rPr lang="en-US" dirty="0" err="1" smtClean="0"/>
              <a:t>dạng</a:t>
            </a:r>
            <a:r>
              <a:rPr lang="en-US" dirty="0" smtClean="0"/>
              <a:t>) </a:t>
            </a:r>
            <a:r>
              <a:rPr lang="en-US" dirty="0" err="1" smtClean="0"/>
              <a:t>đã</a:t>
            </a:r>
            <a:r>
              <a:rPr lang="en-US" dirty="0" smtClean="0"/>
              <a:t> </a:t>
            </a:r>
            <a:r>
              <a:rPr lang="en-US" dirty="0" err="1" smtClean="0"/>
              <a:t>học</a:t>
            </a:r>
            <a:r>
              <a:rPr lang="en-US" dirty="0" smtClean="0"/>
              <a:t> </a:t>
            </a:r>
            <a:r>
              <a:rPr lang="en-US" dirty="0" smtClean="0">
                <a:sym typeface="Wingdings" pitchFamily="2" charset="2"/>
              </a:rPr>
              <a:t> </a:t>
            </a:r>
            <a:r>
              <a:rPr lang="en-US" dirty="0" err="1" smtClean="0">
                <a:sym typeface="Wingdings" pitchFamily="2" charset="2"/>
              </a:rPr>
              <a:t>kết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luận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nhãn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của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đối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tượng</a:t>
            </a:r>
            <a:endParaRPr lang="en-US" dirty="0" smtClean="0">
              <a:sym typeface="Wingdings" pitchFamily="2" charset="2"/>
            </a:endParaRPr>
          </a:p>
          <a:p>
            <a:pPr lvl="1"/>
            <a:r>
              <a:rPr lang="en-US" dirty="0" err="1" smtClean="0">
                <a:sym typeface="Wingdings" pitchFamily="2" charset="2"/>
              </a:rPr>
              <a:t>Là</a:t>
            </a:r>
            <a:r>
              <a:rPr lang="en-US" dirty="0" smtClean="0">
                <a:sym typeface="Wingdings" pitchFamily="2" charset="2"/>
              </a:rPr>
              <a:t> state-of-the-art </a:t>
            </a:r>
            <a:r>
              <a:rPr lang="en-US" dirty="0" err="1" smtClean="0">
                <a:sym typeface="Wingdings" pitchFamily="2" charset="2"/>
              </a:rPr>
              <a:t>trước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khi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các</a:t>
            </a:r>
            <a:r>
              <a:rPr lang="en-US" dirty="0" smtClean="0">
                <a:sym typeface="Wingdings" pitchFamily="2" charset="2"/>
              </a:rPr>
              <a:t> pp </a:t>
            </a:r>
            <a:r>
              <a:rPr lang="en-US" dirty="0" err="1" smtClean="0">
                <a:sym typeface="Wingdings" pitchFamily="2" charset="2"/>
              </a:rPr>
              <a:t>nhận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dạng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sử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dụng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các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mạng</a:t>
            </a:r>
            <a:r>
              <a:rPr lang="en-US" dirty="0" smtClean="0">
                <a:sym typeface="Wingdings" pitchFamily="2" charset="2"/>
              </a:rPr>
              <a:t> CNN</a:t>
            </a:r>
            <a:endParaRPr lang="en-US" dirty="0"/>
          </a:p>
        </p:txBody>
      </p:sp>
      <p:pic>
        <p:nvPicPr>
          <p:cNvPr id="675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1752600"/>
            <a:ext cx="4648200" cy="19371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758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81600" y="1752600"/>
            <a:ext cx="3429000" cy="18405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5486400" y="3657600"/>
            <a:ext cx="2724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Ví</a:t>
            </a:r>
            <a:r>
              <a:rPr lang="en-US" dirty="0" smtClean="0"/>
              <a:t> </a:t>
            </a:r>
            <a:r>
              <a:rPr lang="en-US" dirty="0" err="1" smtClean="0"/>
              <a:t>dụ</a:t>
            </a:r>
            <a:r>
              <a:rPr lang="en-US" dirty="0" smtClean="0"/>
              <a:t> </a:t>
            </a:r>
            <a:r>
              <a:rPr lang="en-US" dirty="0" err="1" smtClean="0"/>
              <a:t>kết</a:t>
            </a:r>
            <a:r>
              <a:rPr lang="en-US" dirty="0" smtClean="0"/>
              <a:t> </a:t>
            </a:r>
            <a:r>
              <a:rPr lang="en-US" dirty="0" err="1" smtClean="0"/>
              <a:t>quả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từ</a:t>
            </a:r>
            <a:r>
              <a:rPr lang="en-US" dirty="0" smtClean="0"/>
              <a:t> </a:t>
            </a:r>
            <a:r>
              <a:rPr lang="en-US" dirty="0" err="1" smtClean="0"/>
              <a:t>đã</a:t>
            </a:r>
            <a:r>
              <a:rPr lang="en-US" dirty="0" smtClean="0"/>
              <a:t> </a:t>
            </a:r>
            <a:r>
              <a:rPr lang="en-US" dirty="0" err="1" smtClean="0"/>
              <a:t>học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Phương</a:t>
            </a:r>
            <a:r>
              <a:rPr lang="en-US" dirty="0" smtClean="0"/>
              <a:t> </a:t>
            </a:r>
            <a:r>
              <a:rPr lang="en-US" dirty="0" err="1" smtClean="0"/>
              <a:t>pháp</a:t>
            </a:r>
            <a:r>
              <a:rPr lang="en-US" dirty="0" smtClean="0"/>
              <a:t> </a:t>
            </a:r>
            <a:r>
              <a:rPr lang="en-US" dirty="0" err="1" smtClean="0"/>
              <a:t>phân</a:t>
            </a:r>
            <a:r>
              <a:rPr lang="en-US" dirty="0" smtClean="0"/>
              <a:t> </a:t>
            </a:r>
            <a:r>
              <a:rPr lang="en-US" dirty="0" err="1" smtClean="0"/>
              <a:t>cụm</a:t>
            </a:r>
            <a:r>
              <a:rPr lang="en-US" dirty="0" smtClean="0"/>
              <a:t> mean-shift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Khái</a:t>
            </a:r>
            <a:r>
              <a:rPr lang="en-US" dirty="0" smtClean="0"/>
              <a:t> </a:t>
            </a:r>
            <a:r>
              <a:rPr lang="en-US" dirty="0" err="1" smtClean="0"/>
              <a:t>niệm</a:t>
            </a:r>
            <a:r>
              <a:rPr lang="en-US" dirty="0" smtClean="0"/>
              <a:t> Mean-shift</a:t>
            </a:r>
            <a:endParaRPr lang="en-US" dirty="0"/>
          </a:p>
        </p:txBody>
      </p:sp>
      <p:pic>
        <p:nvPicPr>
          <p:cNvPr id="768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38200" y="1905000"/>
            <a:ext cx="7772400" cy="46058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6" name="Straight Arrow Connector 5"/>
          <p:cNvCxnSpPr/>
          <p:nvPr/>
        </p:nvCxnSpPr>
        <p:spPr>
          <a:xfrm flipH="1">
            <a:off x="4648200" y="1828800"/>
            <a:ext cx="609600" cy="685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029200" y="1524000"/>
            <a:ext cx="1586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Vùng</a:t>
            </a:r>
            <a:r>
              <a:rPr lang="en-US" dirty="0" smtClean="0"/>
              <a:t> </a:t>
            </a:r>
            <a:r>
              <a:rPr lang="en-US" dirty="0" err="1" smtClean="0"/>
              <a:t>cửa</a:t>
            </a:r>
            <a:r>
              <a:rPr lang="en-US" dirty="0" smtClean="0"/>
              <a:t> </a:t>
            </a:r>
            <a:r>
              <a:rPr lang="en-US" dirty="0" err="1" smtClean="0"/>
              <a:t>sổ</a:t>
            </a:r>
            <a:r>
              <a:rPr lang="en-US" dirty="0" smtClean="0"/>
              <a:t> W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Phương</a:t>
            </a:r>
            <a:r>
              <a:rPr lang="en-US" dirty="0" smtClean="0"/>
              <a:t> </a:t>
            </a:r>
            <a:r>
              <a:rPr lang="en-US" dirty="0" err="1" smtClean="0"/>
              <a:t>pháp</a:t>
            </a:r>
            <a:r>
              <a:rPr lang="en-US" dirty="0" smtClean="0"/>
              <a:t> </a:t>
            </a:r>
            <a:r>
              <a:rPr lang="en-US" dirty="0" err="1" smtClean="0"/>
              <a:t>phân</a:t>
            </a:r>
            <a:r>
              <a:rPr lang="en-US" dirty="0" smtClean="0"/>
              <a:t> </a:t>
            </a:r>
            <a:r>
              <a:rPr lang="en-US" dirty="0" err="1" smtClean="0"/>
              <a:t>cụm</a:t>
            </a:r>
            <a:r>
              <a:rPr lang="en-US" dirty="0" smtClean="0"/>
              <a:t> mean-shift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Dịch</a:t>
            </a:r>
            <a:r>
              <a:rPr lang="en-US" dirty="0" smtClean="0"/>
              <a:t> </a:t>
            </a:r>
            <a:r>
              <a:rPr lang="en-US" dirty="0" err="1" smtClean="0"/>
              <a:t>chuyển</a:t>
            </a:r>
            <a:r>
              <a:rPr lang="en-US" dirty="0" smtClean="0"/>
              <a:t> </a:t>
            </a:r>
            <a:r>
              <a:rPr lang="en-US" dirty="0" err="1" smtClean="0"/>
              <a:t>tới</a:t>
            </a:r>
            <a:r>
              <a:rPr lang="en-US" dirty="0" smtClean="0"/>
              <a:t> </a:t>
            </a:r>
            <a:r>
              <a:rPr lang="en-US" dirty="0" err="1" smtClean="0"/>
              <a:t>trọng</a:t>
            </a:r>
            <a:r>
              <a:rPr lang="en-US" dirty="0" smtClean="0"/>
              <a:t> </a:t>
            </a:r>
            <a:r>
              <a:rPr lang="en-US" dirty="0" err="1" smtClean="0"/>
              <a:t>tâm</a:t>
            </a:r>
            <a:r>
              <a:rPr lang="en-US" dirty="0" smtClean="0"/>
              <a:t> </a:t>
            </a:r>
            <a:r>
              <a:rPr lang="en-US" dirty="0" err="1" smtClean="0"/>
              <a:t>mới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778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0" y="1828800"/>
            <a:ext cx="7727603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7827" name="Picture 3"/>
          <p:cNvPicPr>
            <a:picLocks noChangeAspect="1" noChangeArrowheads="1"/>
          </p:cNvPicPr>
          <p:nvPr/>
        </p:nvPicPr>
        <p:blipFill>
          <a:blip r:embed="rId3" cstate="print"/>
          <a:srcRect t="8985"/>
          <a:stretch>
            <a:fillRect/>
          </a:stretch>
        </p:blipFill>
        <p:spPr bwMode="auto">
          <a:xfrm>
            <a:off x="5791200" y="1371600"/>
            <a:ext cx="1447800" cy="6481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Phương</a:t>
            </a:r>
            <a:r>
              <a:rPr lang="en-US" dirty="0" smtClean="0"/>
              <a:t> </a:t>
            </a:r>
            <a:r>
              <a:rPr lang="en-US" dirty="0" err="1" smtClean="0"/>
              <a:t>pháp</a:t>
            </a:r>
            <a:r>
              <a:rPr lang="en-US" dirty="0" smtClean="0"/>
              <a:t> </a:t>
            </a:r>
            <a:r>
              <a:rPr lang="en-US" dirty="0" err="1" smtClean="0"/>
              <a:t>phân</a:t>
            </a:r>
            <a:r>
              <a:rPr lang="en-US" dirty="0" smtClean="0"/>
              <a:t> </a:t>
            </a:r>
            <a:r>
              <a:rPr lang="en-US" dirty="0" err="1" smtClean="0"/>
              <a:t>cụm</a:t>
            </a:r>
            <a:r>
              <a:rPr lang="en-US" dirty="0" smtClean="0"/>
              <a:t> mean-shift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Dịch</a:t>
            </a:r>
            <a:r>
              <a:rPr lang="en-US" dirty="0" smtClean="0"/>
              <a:t> </a:t>
            </a:r>
            <a:r>
              <a:rPr lang="en-US" dirty="0" err="1" smtClean="0"/>
              <a:t>chuyển</a:t>
            </a:r>
            <a:r>
              <a:rPr lang="en-US" dirty="0" smtClean="0"/>
              <a:t> </a:t>
            </a:r>
            <a:r>
              <a:rPr lang="en-US" dirty="0" err="1" smtClean="0"/>
              <a:t>đến</a:t>
            </a:r>
            <a:r>
              <a:rPr lang="en-US" dirty="0" smtClean="0"/>
              <a:t> </a:t>
            </a:r>
            <a:r>
              <a:rPr lang="en-US" dirty="0" err="1" smtClean="0"/>
              <a:t>khi</a:t>
            </a:r>
            <a:r>
              <a:rPr lang="en-US" dirty="0" smtClean="0"/>
              <a:t> </a:t>
            </a:r>
            <a:r>
              <a:rPr lang="en-US" dirty="0" err="1" smtClean="0"/>
              <a:t>khoảng</a:t>
            </a:r>
            <a:r>
              <a:rPr lang="en-US" dirty="0" smtClean="0"/>
              <a:t> </a:t>
            </a:r>
            <a:r>
              <a:rPr lang="en-US" dirty="0" err="1" smtClean="0"/>
              <a:t>cách</a:t>
            </a:r>
            <a:r>
              <a:rPr lang="en-US" dirty="0" smtClean="0"/>
              <a:t> &lt;&lt;</a:t>
            </a:r>
            <a:endParaRPr lang="en-US" dirty="0"/>
          </a:p>
        </p:txBody>
      </p:sp>
      <p:pic>
        <p:nvPicPr>
          <p:cNvPr id="788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1752600"/>
            <a:ext cx="7881209" cy="4663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Giới</a:t>
            </a:r>
            <a:r>
              <a:rPr lang="en-US" dirty="0" smtClean="0"/>
              <a:t> </a:t>
            </a:r>
            <a:r>
              <a:rPr lang="en-US" dirty="0" err="1" smtClean="0"/>
              <a:t>thiệu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thuật</a:t>
            </a:r>
            <a:r>
              <a:rPr lang="en-US" dirty="0" smtClean="0"/>
              <a:t> </a:t>
            </a:r>
            <a:r>
              <a:rPr lang="en-US" dirty="0" err="1" smtClean="0"/>
              <a:t>toán</a:t>
            </a:r>
            <a:r>
              <a:rPr lang="en-US" dirty="0" smtClean="0"/>
              <a:t> Unsupervised learning (</a:t>
            </a:r>
            <a:r>
              <a:rPr lang="en-US" dirty="0" err="1" smtClean="0"/>
              <a:t>học</a:t>
            </a:r>
            <a:r>
              <a:rPr lang="en-US" dirty="0" smtClean="0"/>
              <a:t> </a:t>
            </a:r>
            <a:r>
              <a:rPr lang="en-US" dirty="0" err="1" smtClean="0"/>
              <a:t>không</a:t>
            </a:r>
            <a:r>
              <a:rPr lang="en-US" dirty="0" smtClean="0"/>
              <a:t> </a:t>
            </a:r>
            <a:r>
              <a:rPr lang="en-US" dirty="0" err="1" smtClean="0"/>
              <a:t>giám</a:t>
            </a:r>
            <a:r>
              <a:rPr lang="en-US" dirty="0" smtClean="0"/>
              <a:t> </a:t>
            </a:r>
            <a:r>
              <a:rPr lang="en-US" dirty="0" err="1" smtClean="0"/>
              <a:t>sát</a:t>
            </a:r>
            <a:r>
              <a:rPr lang="en-US" dirty="0" smtClean="0"/>
              <a:t>):</a:t>
            </a:r>
          </a:p>
          <a:p>
            <a:pPr marL="685800" lvl="2">
              <a:spcBef>
                <a:spcPts val="1000"/>
              </a:spcBef>
            </a:pPr>
            <a:r>
              <a:rPr lang="en-US" sz="2400" dirty="0" err="1" smtClean="0"/>
              <a:t>Cố</a:t>
            </a:r>
            <a:r>
              <a:rPr lang="en-US" sz="2400" dirty="0" smtClean="0"/>
              <a:t> </a:t>
            </a:r>
            <a:r>
              <a:rPr lang="en-US" sz="2400" dirty="0" err="1" smtClean="0"/>
              <a:t>gắng</a:t>
            </a:r>
            <a:r>
              <a:rPr lang="en-US" sz="2400" dirty="0" smtClean="0"/>
              <a:t> </a:t>
            </a:r>
            <a:r>
              <a:rPr lang="en-US" sz="2400" dirty="0" err="1" smtClean="0"/>
              <a:t>đi</a:t>
            </a:r>
            <a:r>
              <a:rPr lang="en-US" sz="2400" dirty="0" smtClean="0"/>
              <a:t> </a:t>
            </a:r>
            <a:r>
              <a:rPr lang="en-US" sz="2400" dirty="0" err="1" smtClean="0"/>
              <a:t>khai</a:t>
            </a:r>
            <a:r>
              <a:rPr lang="en-US" sz="2400" dirty="0" smtClean="0"/>
              <a:t> </a:t>
            </a:r>
            <a:r>
              <a:rPr lang="en-US" sz="2400" dirty="0" err="1" smtClean="0"/>
              <a:t>phá</a:t>
            </a:r>
            <a:r>
              <a:rPr lang="en-US" sz="2400" dirty="0" smtClean="0"/>
              <a:t> (mining) </a:t>
            </a:r>
            <a:r>
              <a:rPr lang="en-US" sz="2400" dirty="0" err="1" smtClean="0"/>
              <a:t>cấu</a:t>
            </a:r>
            <a:r>
              <a:rPr lang="en-US" sz="2400" dirty="0" smtClean="0"/>
              <a:t> </a:t>
            </a:r>
            <a:r>
              <a:rPr lang="en-US" sz="2400" dirty="0" err="1" smtClean="0"/>
              <a:t>trúc</a:t>
            </a:r>
            <a:r>
              <a:rPr lang="en-US" sz="2400" dirty="0" smtClean="0"/>
              <a:t> </a:t>
            </a:r>
            <a:r>
              <a:rPr lang="en-US" sz="2400" dirty="0" err="1" smtClean="0"/>
              <a:t>của</a:t>
            </a:r>
            <a:r>
              <a:rPr lang="en-US" sz="2400" dirty="0" smtClean="0"/>
              <a:t> </a:t>
            </a:r>
            <a:r>
              <a:rPr lang="en-US" sz="2400" dirty="0" err="1" smtClean="0"/>
              <a:t>dữ</a:t>
            </a:r>
            <a:r>
              <a:rPr lang="en-US" sz="2400" dirty="0" smtClean="0"/>
              <a:t> </a:t>
            </a:r>
            <a:r>
              <a:rPr lang="en-US" sz="2400" dirty="0" err="1" smtClean="0"/>
              <a:t>liệu</a:t>
            </a:r>
            <a:r>
              <a:rPr lang="en-US" sz="2400" dirty="0" smtClean="0"/>
              <a:t> (data) </a:t>
            </a:r>
            <a:r>
              <a:rPr lang="en-US" sz="2400" dirty="0" smtClean="0">
                <a:sym typeface="Wingdings" pitchFamily="2" charset="2"/>
              </a:rPr>
              <a:t> data mining</a:t>
            </a:r>
          </a:p>
          <a:p>
            <a:pPr lvl="1"/>
            <a:r>
              <a:rPr lang="en-US" dirty="0" err="1" smtClean="0"/>
              <a:t>Dữ</a:t>
            </a:r>
            <a:r>
              <a:rPr lang="en-US" dirty="0" smtClean="0"/>
              <a:t> </a:t>
            </a:r>
            <a:r>
              <a:rPr lang="en-US" dirty="0" err="1" smtClean="0"/>
              <a:t>liệu</a:t>
            </a:r>
            <a:r>
              <a:rPr lang="en-US" dirty="0" smtClean="0"/>
              <a:t> </a:t>
            </a:r>
            <a:r>
              <a:rPr lang="en-US" dirty="0" err="1" smtClean="0"/>
              <a:t>chưa</a:t>
            </a:r>
            <a:r>
              <a:rPr lang="en-US" dirty="0" smtClean="0"/>
              <a:t> </a:t>
            </a:r>
            <a:r>
              <a:rPr lang="en-US" dirty="0" err="1" smtClean="0"/>
              <a:t>được</a:t>
            </a:r>
            <a:r>
              <a:rPr lang="en-US" dirty="0" smtClean="0"/>
              <a:t> </a:t>
            </a:r>
            <a:r>
              <a:rPr lang="en-US" dirty="0" err="1" smtClean="0"/>
              <a:t>gán</a:t>
            </a:r>
            <a:r>
              <a:rPr lang="en-US" dirty="0" smtClean="0"/>
              <a:t> </a:t>
            </a:r>
            <a:r>
              <a:rPr lang="en-US" dirty="0" err="1" smtClean="0"/>
              <a:t>nhãn</a:t>
            </a:r>
            <a:endParaRPr lang="en-US" dirty="0" smtClean="0"/>
          </a:p>
          <a:p>
            <a:pPr lvl="1"/>
            <a:endParaRPr lang="en-US" dirty="0" smtClean="0"/>
          </a:p>
        </p:txBody>
      </p:sp>
      <p:pic>
        <p:nvPicPr>
          <p:cNvPr id="13314" name="Picture 2" descr="https://qph.fs.quoracdn.net/main-qimg-ccff5b1acc4e4c8bf697ffce489f6d19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0" y="3554087"/>
            <a:ext cx="6019800" cy="299911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Phương</a:t>
            </a:r>
            <a:r>
              <a:rPr lang="en-US" dirty="0" smtClean="0"/>
              <a:t> </a:t>
            </a:r>
            <a:r>
              <a:rPr lang="en-US" dirty="0" err="1" smtClean="0"/>
              <a:t>pháp</a:t>
            </a:r>
            <a:r>
              <a:rPr lang="en-US" dirty="0" smtClean="0"/>
              <a:t> </a:t>
            </a:r>
            <a:r>
              <a:rPr lang="en-US" dirty="0" err="1" smtClean="0"/>
              <a:t>phân</a:t>
            </a:r>
            <a:r>
              <a:rPr lang="en-US" dirty="0" smtClean="0"/>
              <a:t> </a:t>
            </a:r>
            <a:r>
              <a:rPr lang="en-US" dirty="0" err="1" smtClean="0"/>
              <a:t>cụm</a:t>
            </a:r>
            <a:r>
              <a:rPr lang="en-US" dirty="0" smtClean="0"/>
              <a:t> mean-shift</a:t>
            </a:r>
            <a:endParaRPr lang="en-US" dirty="0"/>
          </a:p>
        </p:txBody>
      </p:sp>
      <p:pic>
        <p:nvPicPr>
          <p:cNvPr id="798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" y="1828800"/>
            <a:ext cx="8141492" cy="4709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Nếu</a:t>
            </a:r>
            <a:r>
              <a:rPr lang="en-US" dirty="0" smtClean="0"/>
              <a:t> </a:t>
            </a:r>
            <a:r>
              <a:rPr lang="en-US" dirty="0" err="1" smtClean="0"/>
              <a:t>cửa</a:t>
            </a:r>
            <a:r>
              <a:rPr lang="en-US" dirty="0" smtClean="0"/>
              <a:t> </a:t>
            </a:r>
            <a:r>
              <a:rPr lang="en-US" dirty="0" err="1" smtClean="0"/>
              <a:t>sổ</a:t>
            </a:r>
            <a:r>
              <a:rPr lang="en-US" dirty="0" smtClean="0"/>
              <a:t> </a:t>
            </a:r>
            <a:r>
              <a:rPr lang="en-US" dirty="0" err="1" smtClean="0"/>
              <a:t>được</a:t>
            </a:r>
            <a:r>
              <a:rPr lang="en-US" dirty="0" smtClean="0"/>
              <a:t> </a:t>
            </a:r>
            <a:r>
              <a:rPr lang="en-US" dirty="0" err="1" smtClean="0"/>
              <a:t>khởi</a:t>
            </a:r>
            <a:r>
              <a:rPr lang="en-US" dirty="0" smtClean="0"/>
              <a:t> </a:t>
            </a:r>
            <a:r>
              <a:rPr lang="en-US" dirty="0" err="1" smtClean="0"/>
              <a:t>tạo</a:t>
            </a:r>
            <a:r>
              <a:rPr lang="en-US" dirty="0" smtClean="0"/>
              <a:t> </a:t>
            </a:r>
            <a:r>
              <a:rPr lang="en-US" dirty="0" err="1" smtClean="0"/>
              <a:t>tại</a:t>
            </a:r>
            <a:r>
              <a:rPr lang="en-US" dirty="0" smtClean="0"/>
              <a:t> </a:t>
            </a:r>
            <a:r>
              <a:rPr lang="en-US" dirty="0" err="1" smtClean="0"/>
              <a:t>mọi</a:t>
            </a:r>
            <a:r>
              <a:rPr lang="en-US" dirty="0" smtClean="0"/>
              <a:t> </a:t>
            </a:r>
            <a:r>
              <a:rPr lang="en-US" dirty="0" err="1" smtClean="0"/>
              <a:t>điểm</a:t>
            </a:r>
            <a:endParaRPr lang="en-US" dirty="0"/>
          </a:p>
        </p:txBody>
      </p:sp>
      <p:pic>
        <p:nvPicPr>
          <p:cNvPr id="808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" y="1828800"/>
            <a:ext cx="7910828" cy="4663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Dữ</a:t>
            </a:r>
            <a:r>
              <a:rPr lang="en-US" dirty="0" smtClean="0"/>
              <a:t> </a:t>
            </a:r>
            <a:r>
              <a:rPr lang="en-US" dirty="0" err="1" smtClean="0"/>
              <a:t>liệu</a:t>
            </a:r>
            <a:r>
              <a:rPr lang="en-US" dirty="0" smtClean="0"/>
              <a:t> </a:t>
            </a:r>
            <a:r>
              <a:rPr lang="en-US" dirty="0" err="1" smtClean="0"/>
              <a:t>cuối</a:t>
            </a:r>
            <a:r>
              <a:rPr lang="en-US" dirty="0" smtClean="0"/>
              <a:t> </a:t>
            </a:r>
            <a:r>
              <a:rPr lang="en-US" dirty="0" err="1" smtClean="0"/>
              <a:t>cùng</a:t>
            </a:r>
            <a:r>
              <a:rPr lang="en-US" dirty="0" smtClean="0"/>
              <a:t> </a:t>
            </a:r>
            <a:r>
              <a:rPr lang="en-US" dirty="0" err="1" smtClean="0"/>
              <a:t>cũng</a:t>
            </a:r>
            <a:r>
              <a:rPr lang="en-US" dirty="0" smtClean="0"/>
              <a:t> </a:t>
            </a:r>
            <a:r>
              <a:rPr lang="en-US" dirty="0" err="1" smtClean="0"/>
              <a:t>sẽ</a:t>
            </a:r>
            <a:r>
              <a:rPr lang="en-US" dirty="0" smtClean="0"/>
              <a:t> </a:t>
            </a:r>
            <a:r>
              <a:rPr lang="en-US" dirty="0" err="1" smtClean="0"/>
              <a:t>hội</a:t>
            </a:r>
            <a:r>
              <a:rPr lang="en-US" dirty="0" smtClean="0"/>
              <a:t> </a:t>
            </a:r>
            <a:r>
              <a:rPr lang="en-US" dirty="0" err="1" smtClean="0"/>
              <a:t>tụ</a:t>
            </a:r>
            <a:r>
              <a:rPr lang="en-US" dirty="0" smtClean="0"/>
              <a:t> </a:t>
            </a:r>
            <a:r>
              <a:rPr lang="en-US" dirty="0" err="1" smtClean="0"/>
              <a:t>tại</a:t>
            </a:r>
            <a:r>
              <a:rPr lang="en-US" dirty="0" smtClean="0"/>
              <a:t> </a:t>
            </a:r>
            <a:r>
              <a:rPr lang="en-US" dirty="0" err="1" smtClean="0"/>
              <a:t>trọng</a:t>
            </a:r>
            <a:r>
              <a:rPr lang="en-US" dirty="0" smtClean="0"/>
              <a:t> </a:t>
            </a:r>
            <a:r>
              <a:rPr lang="en-US" dirty="0" err="1" smtClean="0"/>
              <a:t>tâm</a:t>
            </a:r>
            <a:endParaRPr 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1905000"/>
            <a:ext cx="8101857" cy="4663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Phân</a:t>
            </a:r>
            <a:r>
              <a:rPr lang="en-US" dirty="0" smtClean="0"/>
              <a:t> </a:t>
            </a:r>
            <a:r>
              <a:rPr lang="en-US" dirty="0" err="1" smtClean="0"/>
              <a:t>cụm</a:t>
            </a:r>
            <a:r>
              <a:rPr lang="en-US" dirty="0" smtClean="0"/>
              <a:t> mean-shift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Một</a:t>
            </a:r>
            <a:r>
              <a:rPr lang="en-US" dirty="0" smtClean="0"/>
              <a:t> </a:t>
            </a:r>
            <a:r>
              <a:rPr lang="en-US" dirty="0" err="1" smtClean="0"/>
              <a:t>vùng</a:t>
            </a:r>
            <a:r>
              <a:rPr lang="en-US" dirty="0" smtClean="0"/>
              <a:t> (</a:t>
            </a:r>
            <a:r>
              <a:rPr lang="en-US" dirty="0" err="1" smtClean="0"/>
              <a:t>cụm</a:t>
            </a:r>
            <a:r>
              <a:rPr lang="en-US" dirty="0" smtClean="0"/>
              <a:t>) </a:t>
            </a:r>
            <a:r>
              <a:rPr lang="en-US" dirty="0" err="1" smtClean="0"/>
              <a:t>được</a:t>
            </a:r>
            <a:r>
              <a:rPr lang="en-US" dirty="0" smtClean="0"/>
              <a:t> </a:t>
            </a:r>
            <a:r>
              <a:rPr lang="en-US" dirty="0" err="1" smtClean="0"/>
              <a:t>xác</a:t>
            </a:r>
            <a:r>
              <a:rPr lang="en-US" dirty="0" smtClean="0"/>
              <a:t> </a:t>
            </a:r>
            <a:r>
              <a:rPr lang="en-US" dirty="0" err="1" smtClean="0"/>
              <a:t>định</a:t>
            </a:r>
            <a:r>
              <a:rPr lang="en-US" dirty="0" smtClean="0"/>
              <a:t> </a:t>
            </a:r>
            <a:r>
              <a:rPr lang="en-US" dirty="0" err="1" smtClean="0"/>
              <a:t>khi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điểm</a:t>
            </a:r>
            <a:r>
              <a:rPr lang="en-US" dirty="0" smtClean="0"/>
              <a:t> </a:t>
            </a:r>
            <a:r>
              <a:rPr lang="en-US" dirty="0" err="1" smtClean="0"/>
              <a:t>trong</a:t>
            </a:r>
            <a:r>
              <a:rPr lang="en-US" dirty="0" smtClean="0"/>
              <a:t> </a:t>
            </a:r>
            <a:r>
              <a:rPr lang="en-US" dirty="0" err="1" smtClean="0"/>
              <a:t>vùng</a:t>
            </a:r>
            <a:r>
              <a:rPr lang="en-US" dirty="0" smtClean="0"/>
              <a:t> </a:t>
            </a:r>
            <a:r>
              <a:rPr lang="en-US" dirty="0" err="1" smtClean="0"/>
              <a:t>đó</a:t>
            </a:r>
            <a:r>
              <a:rPr lang="en-US" dirty="0" smtClean="0"/>
              <a:t> </a:t>
            </a:r>
            <a:r>
              <a:rPr lang="en-US" dirty="0" err="1" smtClean="0"/>
              <a:t>cùng</a:t>
            </a:r>
            <a:r>
              <a:rPr lang="en-US" dirty="0" smtClean="0"/>
              <a:t> </a:t>
            </a:r>
            <a:r>
              <a:rPr lang="en-US" dirty="0" err="1" smtClean="0"/>
              <a:t>hội</a:t>
            </a:r>
            <a:r>
              <a:rPr lang="en-US" dirty="0" smtClean="0"/>
              <a:t> </a:t>
            </a:r>
            <a:r>
              <a:rPr lang="en-US" dirty="0" err="1" smtClean="0"/>
              <a:t>tụ</a:t>
            </a:r>
            <a:r>
              <a:rPr lang="en-US" dirty="0" smtClean="0"/>
              <a:t> </a:t>
            </a:r>
            <a:r>
              <a:rPr lang="en-US" dirty="0" err="1" smtClean="0"/>
              <a:t>tại</a:t>
            </a:r>
            <a:r>
              <a:rPr lang="en-US" dirty="0" smtClean="0"/>
              <a:t> </a:t>
            </a:r>
            <a:r>
              <a:rPr lang="en-US" dirty="0" err="1" smtClean="0"/>
              <a:t>một</a:t>
            </a:r>
            <a:r>
              <a:rPr lang="en-US" dirty="0" smtClean="0"/>
              <a:t> </a:t>
            </a:r>
            <a:r>
              <a:rPr lang="en-US" dirty="0" err="1" smtClean="0"/>
              <a:t>trọng</a:t>
            </a:r>
            <a:r>
              <a:rPr lang="en-US" dirty="0" smtClean="0"/>
              <a:t> </a:t>
            </a:r>
            <a:r>
              <a:rPr lang="en-US" dirty="0" err="1" smtClean="0"/>
              <a:t>tâm</a:t>
            </a:r>
            <a:endParaRPr lang="en-US" dirty="0"/>
          </a:p>
        </p:txBody>
      </p:sp>
      <p:pic>
        <p:nvPicPr>
          <p:cNvPr id="819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0" y="2667000"/>
            <a:ext cx="7839000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Phân</a:t>
            </a:r>
            <a:r>
              <a:rPr lang="en-US" dirty="0" smtClean="0"/>
              <a:t> </a:t>
            </a:r>
            <a:r>
              <a:rPr lang="en-US" dirty="0" err="1" smtClean="0"/>
              <a:t>cụm</a:t>
            </a:r>
            <a:r>
              <a:rPr lang="en-US" dirty="0" smtClean="0"/>
              <a:t> mean-shift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295400"/>
            <a:ext cx="7886700" cy="5562600"/>
          </a:xfrm>
        </p:spPr>
        <p:txBody>
          <a:bodyPr>
            <a:normAutofit/>
          </a:bodyPr>
          <a:lstStyle/>
          <a:p>
            <a:r>
              <a:rPr lang="en-US" dirty="0" smtClean="0"/>
              <a:t>Ý </a:t>
            </a:r>
            <a:r>
              <a:rPr lang="en-US" dirty="0" err="1" smtClean="0"/>
              <a:t>tưởng</a:t>
            </a:r>
            <a:r>
              <a:rPr lang="en-US" dirty="0" smtClean="0"/>
              <a:t> behind </a:t>
            </a:r>
            <a:r>
              <a:rPr lang="en-US" dirty="0" err="1" smtClean="0"/>
              <a:t>thuật</a:t>
            </a:r>
            <a:r>
              <a:rPr lang="en-US" dirty="0" smtClean="0"/>
              <a:t> </a:t>
            </a:r>
            <a:r>
              <a:rPr lang="en-US" dirty="0" err="1" smtClean="0"/>
              <a:t>toán</a:t>
            </a:r>
            <a:r>
              <a:rPr lang="en-US" dirty="0" smtClean="0"/>
              <a:t> mean-shift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sz="2400" dirty="0" smtClean="0"/>
              <a:t>Mean-shift: </a:t>
            </a:r>
            <a:r>
              <a:rPr lang="en-US" sz="2400" dirty="0" err="1" smtClean="0"/>
              <a:t>dịch</a:t>
            </a:r>
            <a:r>
              <a:rPr lang="en-US" sz="2400" dirty="0" smtClean="0"/>
              <a:t> </a:t>
            </a:r>
            <a:r>
              <a:rPr lang="en-US" sz="2400" dirty="0" err="1" smtClean="0"/>
              <a:t>chuyển</a:t>
            </a:r>
            <a:r>
              <a:rPr lang="en-US" sz="2400" dirty="0" smtClean="0"/>
              <a:t> </a:t>
            </a:r>
            <a:r>
              <a:rPr lang="en-US" sz="2400" dirty="0" err="1" smtClean="0"/>
              <a:t>các</a:t>
            </a:r>
            <a:r>
              <a:rPr lang="en-US" sz="2400" dirty="0" smtClean="0"/>
              <a:t> </a:t>
            </a:r>
            <a:r>
              <a:rPr lang="en-US" sz="2400" dirty="0" err="1" smtClean="0"/>
              <a:t>điểm</a:t>
            </a:r>
            <a:r>
              <a:rPr lang="en-US" sz="2400" dirty="0" smtClean="0"/>
              <a:t> </a:t>
            </a:r>
            <a:r>
              <a:rPr lang="en-US" sz="2400" dirty="0" err="1" smtClean="0"/>
              <a:t>dữ</a:t>
            </a:r>
            <a:r>
              <a:rPr lang="en-US" sz="2400" dirty="0" smtClean="0"/>
              <a:t> </a:t>
            </a:r>
            <a:r>
              <a:rPr lang="en-US" sz="2400" dirty="0" err="1" smtClean="0"/>
              <a:t>liệu</a:t>
            </a:r>
            <a:r>
              <a:rPr lang="en-US" sz="2400" dirty="0" smtClean="0"/>
              <a:t> </a:t>
            </a:r>
            <a:r>
              <a:rPr lang="en-US" sz="2400" dirty="0" err="1" smtClean="0"/>
              <a:t>về</a:t>
            </a:r>
            <a:r>
              <a:rPr lang="en-US" sz="2400" dirty="0" smtClean="0"/>
              <a:t> peak </a:t>
            </a:r>
            <a:r>
              <a:rPr lang="en-US" sz="2400" dirty="0" err="1" smtClean="0"/>
              <a:t>gần</a:t>
            </a:r>
            <a:r>
              <a:rPr lang="en-US" sz="2400" dirty="0" smtClean="0"/>
              <a:t> </a:t>
            </a:r>
            <a:r>
              <a:rPr lang="en-US" sz="2400" dirty="0" err="1" smtClean="0"/>
              <a:t>nó</a:t>
            </a:r>
            <a:r>
              <a:rPr lang="en-US" sz="2400" dirty="0" smtClean="0"/>
              <a:t> </a:t>
            </a:r>
            <a:r>
              <a:rPr lang="en-US" sz="2400" dirty="0" err="1" smtClean="0"/>
              <a:t>nhất</a:t>
            </a:r>
            <a:endParaRPr lang="en-US" sz="2400" dirty="0" smtClean="0"/>
          </a:p>
          <a:p>
            <a:endParaRPr lang="en-US" sz="2400" dirty="0"/>
          </a:p>
        </p:txBody>
      </p:sp>
      <p:pic>
        <p:nvPicPr>
          <p:cNvPr id="82946" name="Picture 2" descr="mean_shift_point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1724619"/>
            <a:ext cx="3810000" cy="2609851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1143000" y="4334470"/>
            <a:ext cx="23083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Quan</a:t>
            </a:r>
            <a:r>
              <a:rPr lang="en-US" dirty="0" smtClean="0"/>
              <a:t> </a:t>
            </a:r>
            <a:r>
              <a:rPr lang="en-US" dirty="0" err="1" smtClean="0"/>
              <a:t>tâm</a:t>
            </a:r>
            <a:r>
              <a:rPr lang="en-US" dirty="0" smtClean="0"/>
              <a:t> </a:t>
            </a:r>
            <a:r>
              <a:rPr lang="en-US" dirty="0" err="1" smtClean="0"/>
              <a:t>tới</a:t>
            </a:r>
            <a:r>
              <a:rPr lang="en-US" dirty="0" smtClean="0"/>
              <a:t> </a:t>
            </a:r>
            <a:r>
              <a:rPr lang="en-US" dirty="0" err="1" smtClean="0"/>
              <a:t>phân</a:t>
            </a:r>
            <a:r>
              <a:rPr lang="en-US" dirty="0" smtClean="0"/>
              <a:t> </a:t>
            </a:r>
            <a:r>
              <a:rPr lang="en-US" dirty="0" err="1" smtClean="0"/>
              <a:t>bố</a:t>
            </a:r>
            <a:r>
              <a:rPr lang="en-US" dirty="0" smtClean="0"/>
              <a:t> </a:t>
            </a:r>
          </a:p>
          <a:p>
            <a:pPr algn="ctr"/>
            <a:r>
              <a:rPr lang="en-US" dirty="0" err="1" smtClean="0"/>
              <a:t>của</a:t>
            </a:r>
            <a:r>
              <a:rPr lang="en-US" dirty="0" smtClean="0"/>
              <a:t> </a:t>
            </a:r>
            <a:r>
              <a:rPr lang="en-US" dirty="0" err="1" smtClean="0"/>
              <a:t>dữ</a:t>
            </a:r>
            <a:r>
              <a:rPr lang="en-US" dirty="0" smtClean="0"/>
              <a:t> </a:t>
            </a:r>
            <a:r>
              <a:rPr lang="en-US" dirty="0" err="1" smtClean="0"/>
              <a:t>liệu</a:t>
            </a:r>
            <a:endParaRPr lang="en-US" dirty="0" smtClean="0"/>
          </a:p>
        </p:txBody>
      </p:sp>
      <p:pic>
        <p:nvPicPr>
          <p:cNvPr id="82948" name="Picture 4" descr="example_kde_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34000" y="1819870"/>
            <a:ext cx="2819400" cy="2389442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5867400" y="4334470"/>
            <a:ext cx="16941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Mật</a:t>
            </a:r>
            <a:r>
              <a:rPr lang="en-US" dirty="0" smtClean="0"/>
              <a:t> </a:t>
            </a:r>
            <a:r>
              <a:rPr lang="en-US" dirty="0" err="1" smtClean="0"/>
              <a:t>độ</a:t>
            </a:r>
            <a:r>
              <a:rPr lang="en-US" dirty="0" smtClean="0"/>
              <a:t> </a:t>
            </a:r>
            <a:r>
              <a:rPr lang="en-US" dirty="0" err="1" smtClean="0"/>
              <a:t>phân</a:t>
            </a:r>
            <a:r>
              <a:rPr lang="en-US" dirty="0" smtClean="0"/>
              <a:t> </a:t>
            </a:r>
            <a:r>
              <a:rPr lang="en-US" dirty="0" err="1" smtClean="0"/>
              <a:t>bố</a:t>
            </a:r>
            <a:endParaRPr lang="en-US" dirty="0" smtClean="0"/>
          </a:p>
        </p:txBody>
      </p:sp>
      <p:sp>
        <p:nvSpPr>
          <p:cNvPr id="9" name="Right Arrow 8"/>
          <p:cNvSpPr/>
          <p:nvPr/>
        </p:nvSpPr>
        <p:spPr>
          <a:xfrm>
            <a:off x="3810000" y="4486870"/>
            <a:ext cx="16002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016515" y="4791670"/>
            <a:ext cx="33080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/>
              <a:t>Dự</a:t>
            </a:r>
            <a:r>
              <a:rPr lang="en-US" dirty="0" smtClean="0"/>
              <a:t> </a:t>
            </a:r>
            <a:r>
              <a:rPr lang="en-US" dirty="0" err="1" smtClean="0"/>
              <a:t>đoán</a:t>
            </a:r>
            <a:r>
              <a:rPr lang="en-US" dirty="0" smtClean="0"/>
              <a:t> </a:t>
            </a:r>
            <a:r>
              <a:rPr lang="en-US" dirty="0" err="1" smtClean="0"/>
              <a:t>thông</a:t>
            </a:r>
            <a:r>
              <a:rPr lang="en-US" dirty="0" smtClean="0"/>
              <a:t> qua</a:t>
            </a:r>
          </a:p>
          <a:p>
            <a:pPr algn="ctr"/>
            <a:r>
              <a:rPr lang="en-US" dirty="0" err="1" smtClean="0"/>
              <a:t>Phương</a:t>
            </a:r>
            <a:r>
              <a:rPr lang="en-US" dirty="0" smtClean="0"/>
              <a:t> </a:t>
            </a:r>
            <a:r>
              <a:rPr lang="en-US" dirty="0" err="1" smtClean="0"/>
              <a:t>pháp</a:t>
            </a:r>
            <a:r>
              <a:rPr lang="en-US" dirty="0" smtClean="0"/>
              <a:t> </a:t>
            </a:r>
            <a:r>
              <a:rPr lang="en-US" dirty="0" err="1" smtClean="0"/>
              <a:t>dự</a:t>
            </a:r>
            <a:r>
              <a:rPr lang="en-US" dirty="0" smtClean="0"/>
              <a:t> </a:t>
            </a:r>
            <a:r>
              <a:rPr lang="en-US" dirty="0" err="1" smtClean="0"/>
              <a:t>đoán</a:t>
            </a:r>
            <a:r>
              <a:rPr lang="en-US" dirty="0" smtClean="0"/>
              <a:t> </a:t>
            </a:r>
            <a:r>
              <a:rPr lang="en-US" dirty="0" err="1" smtClean="0"/>
              <a:t>mật</a:t>
            </a:r>
            <a:r>
              <a:rPr lang="en-US" dirty="0" smtClean="0"/>
              <a:t> </a:t>
            </a:r>
            <a:r>
              <a:rPr lang="en-US" dirty="0" err="1" smtClean="0"/>
              <a:t>độ</a:t>
            </a:r>
            <a:endParaRPr lang="en-US" dirty="0" smtClean="0"/>
          </a:p>
          <a:p>
            <a:pPr algn="ctr"/>
            <a:r>
              <a:rPr lang="en-US" dirty="0" smtClean="0"/>
              <a:t>(</a:t>
            </a:r>
            <a:r>
              <a:rPr lang="en-US" dirty="0" err="1" smtClean="0"/>
              <a:t>KDE</a:t>
            </a:r>
            <a:r>
              <a:rPr lang="en-US" dirty="0" smtClean="0"/>
              <a:t> – Kernel density Estimation)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Phân</a:t>
            </a:r>
            <a:r>
              <a:rPr lang="en-US" dirty="0" smtClean="0"/>
              <a:t> </a:t>
            </a:r>
            <a:r>
              <a:rPr lang="en-US" dirty="0" err="1" smtClean="0"/>
              <a:t>cụm</a:t>
            </a:r>
            <a:r>
              <a:rPr lang="en-US" dirty="0" smtClean="0"/>
              <a:t> mean-shift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Kết</a:t>
            </a:r>
            <a:r>
              <a:rPr lang="en-US" dirty="0" smtClean="0"/>
              <a:t> </a:t>
            </a:r>
            <a:r>
              <a:rPr lang="en-US" dirty="0" err="1" smtClean="0"/>
              <a:t>quả</a:t>
            </a:r>
            <a:r>
              <a:rPr lang="en-US" dirty="0" smtClean="0"/>
              <a:t> </a:t>
            </a:r>
            <a:r>
              <a:rPr lang="en-US" dirty="0" err="1" smtClean="0"/>
              <a:t>phụ</a:t>
            </a:r>
            <a:r>
              <a:rPr lang="en-US" dirty="0" smtClean="0"/>
              <a:t> </a:t>
            </a:r>
            <a:r>
              <a:rPr lang="en-US" dirty="0" err="1" smtClean="0"/>
              <a:t>thuộc</a:t>
            </a:r>
            <a:r>
              <a:rPr lang="en-US" dirty="0" smtClean="0"/>
              <a:t> </a:t>
            </a:r>
            <a:r>
              <a:rPr lang="en-US" dirty="0" err="1" smtClean="0"/>
              <a:t>vào</a:t>
            </a:r>
            <a:r>
              <a:rPr lang="en-US" dirty="0" smtClean="0"/>
              <a:t> band-width </a:t>
            </a:r>
            <a:r>
              <a:rPr lang="en-US" dirty="0" err="1" smtClean="0"/>
              <a:t>của</a:t>
            </a:r>
            <a:r>
              <a:rPr lang="en-US" dirty="0" smtClean="0"/>
              <a:t> </a:t>
            </a:r>
            <a:r>
              <a:rPr lang="en-US" dirty="0" err="1" smtClean="0"/>
              <a:t>hàm</a:t>
            </a:r>
            <a:r>
              <a:rPr lang="en-US" dirty="0" smtClean="0"/>
              <a:t> </a:t>
            </a:r>
            <a:r>
              <a:rPr lang="en-US" dirty="0" err="1" smtClean="0"/>
              <a:t>dự</a:t>
            </a:r>
            <a:r>
              <a:rPr lang="en-US" dirty="0" smtClean="0"/>
              <a:t> </a:t>
            </a:r>
            <a:r>
              <a:rPr lang="en-US" dirty="0" err="1" smtClean="0"/>
              <a:t>đoán</a:t>
            </a:r>
            <a:r>
              <a:rPr lang="en-US" dirty="0" smtClean="0"/>
              <a:t> </a:t>
            </a:r>
            <a:r>
              <a:rPr lang="en-US" dirty="0" err="1" smtClean="0"/>
              <a:t>mật</a:t>
            </a:r>
            <a:r>
              <a:rPr lang="en-US" dirty="0" smtClean="0"/>
              <a:t> </a:t>
            </a:r>
            <a:r>
              <a:rPr lang="en-US" dirty="0" err="1" smtClean="0"/>
              <a:t>độ</a:t>
            </a:r>
            <a:r>
              <a:rPr lang="en-US" dirty="0" smtClean="0"/>
              <a:t> (</a:t>
            </a:r>
            <a:r>
              <a:rPr lang="en-US" dirty="0" err="1" smtClean="0"/>
              <a:t>KDE</a:t>
            </a:r>
            <a:r>
              <a:rPr lang="en-US" dirty="0" smtClean="0"/>
              <a:t>)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err="1" smtClean="0"/>
              <a:t>Đối</a:t>
            </a:r>
            <a:r>
              <a:rPr lang="en-US" dirty="0" smtClean="0"/>
              <a:t> </a:t>
            </a:r>
            <a:r>
              <a:rPr lang="en-US" dirty="0" err="1" smtClean="0"/>
              <a:t>với</a:t>
            </a:r>
            <a:r>
              <a:rPr lang="en-US" dirty="0" smtClean="0"/>
              <a:t> mean-shift: </a:t>
            </a:r>
            <a:r>
              <a:rPr lang="en-US" dirty="0" err="1" smtClean="0"/>
              <a:t>là</a:t>
            </a:r>
            <a:r>
              <a:rPr lang="en-US" dirty="0" smtClean="0"/>
              <a:t> </a:t>
            </a:r>
            <a:r>
              <a:rPr lang="en-US" dirty="0" err="1" smtClean="0"/>
              <a:t>kích</a:t>
            </a:r>
            <a:r>
              <a:rPr lang="en-US" dirty="0" smtClean="0"/>
              <a:t> </a:t>
            </a:r>
            <a:r>
              <a:rPr lang="en-US" dirty="0" err="1" smtClean="0"/>
              <a:t>thước</a:t>
            </a:r>
            <a:r>
              <a:rPr lang="en-US" dirty="0" smtClean="0"/>
              <a:t> </a:t>
            </a:r>
            <a:r>
              <a:rPr lang="en-US" dirty="0" err="1" smtClean="0"/>
              <a:t>của</a:t>
            </a:r>
            <a:r>
              <a:rPr lang="en-US" dirty="0" smtClean="0"/>
              <a:t> </a:t>
            </a:r>
            <a:r>
              <a:rPr lang="en-US" dirty="0" err="1" smtClean="0"/>
              <a:t>cửa</a:t>
            </a:r>
            <a:r>
              <a:rPr lang="en-US" dirty="0" smtClean="0"/>
              <a:t> </a:t>
            </a:r>
            <a:r>
              <a:rPr lang="en-US" dirty="0" err="1" smtClean="0"/>
              <a:t>sổ</a:t>
            </a:r>
            <a:endParaRPr lang="en-US" dirty="0"/>
          </a:p>
        </p:txBody>
      </p:sp>
      <p:pic>
        <p:nvPicPr>
          <p:cNvPr id="87042" name="Picture 2" descr="ms_2d_bw_2"/>
          <p:cNvPicPr>
            <a:picLocks noChangeAspect="1" noChangeArrowheads="1" noCrop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" y="2362200"/>
            <a:ext cx="3810000" cy="2686051"/>
          </a:xfrm>
          <a:prstGeom prst="rect">
            <a:avLst/>
          </a:prstGeom>
          <a:noFill/>
        </p:spPr>
      </p:pic>
      <p:pic>
        <p:nvPicPr>
          <p:cNvPr id="87044" name="Picture 4" descr="ms_2d_bw_.8"/>
          <p:cNvPicPr>
            <a:picLocks noChangeAspect="1" noChangeArrowheads="1" noCrop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29200" y="2362200"/>
            <a:ext cx="3810000" cy="2686051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1905000" y="4953000"/>
            <a:ext cx="13420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 </a:t>
            </a:r>
            <a:r>
              <a:rPr lang="en-US" dirty="0" err="1" smtClean="0"/>
              <a:t>cụm</a:t>
            </a:r>
            <a:r>
              <a:rPr lang="en-US" dirty="0" smtClean="0"/>
              <a:t> (k= 3)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477000" y="4953000"/>
            <a:ext cx="13420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 </a:t>
            </a:r>
            <a:r>
              <a:rPr lang="en-US" dirty="0" err="1" smtClean="0"/>
              <a:t>cụm</a:t>
            </a:r>
            <a:r>
              <a:rPr lang="en-US" dirty="0" smtClean="0"/>
              <a:t> (k= 5)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Phân</a:t>
            </a:r>
            <a:r>
              <a:rPr lang="en-US" dirty="0" smtClean="0"/>
              <a:t> </a:t>
            </a:r>
            <a:r>
              <a:rPr lang="en-US" dirty="0" err="1" smtClean="0"/>
              <a:t>đoạn</a:t>
            </a:r>
            <a:r>
              <a:rPr lang="en-US" dirty="0" smtClean="0"/>
              <a:t> </a:t>
            </a:r>
            <a:r>
              <a:rPr lang="en-US" dirty="0" err="1" smtClean="0"/>
              <a:t>ảnh</a:t>
            </a:r>
            <a:r>
              <a:rPr lang="en-US" dirty="0" smtClean="0"/>
              <a:t> </a:t>
            </a:r>
            <a:r>
              <a:rPr lang="en-US" dirty="0" err="1" smtClean="0"/>
              <a:t>sử</a:t>
            </a:r>
            <a:r>
              <a:rPr lang="en-US" dirty="0" smtClean="0"/>
              <a:t> </a:t>
            </a:r>
            <a:r>
              <a:rPr lang="en-US" dirty="0" err="1" smtClean="0"/>
              <a:t>dụng</a:t>
            </a:r>
            <a:r>
              <a:rPr lang="en-US" dirty="0" smtClean="0"/>
              <a:t> mean-shift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Xây</a:t>
            </a:r>
            <a:r>
              <a:rPr lang="en-US" dirty="0" smtClean="0"/>
              <a:t> </a:t>
            </a:r>
            <a:r>
              <a:rPr lang="en-US" dirty="0" err="1" smtClean="0"/>
              <a:t>dựng</a:t>
            </a:r>
            <a:r>
              <a:rPr lang="en-US" dirty="0" smtClean="0"/>
              <a:t> </a:t>
            </a:r>
            <a:r>
              <a:rPr lang="en-US" dirty="0" err="1" smtClean="0"/>
              <a:t>không</a:t>
            </a:r>
            <a:r>
              <a:rPr lang="en-US" dirty="0" smtClean="0"/>
              <a:t> </a:t>
            </a:r>
            <a:r>
              <a:rPr lang="en-US" dirty="0" err="1" smtClean="0"/>
              <a:t>gian</a:t>
            </a:r>
            <a:r>
              <a:rPr lang="en-US" dirty="0" smtClean="0"/>
              <a:t> </a:t>
            </a:r>
            <a:r>
              <a:rPr lang="en-US" dirty="0" err="1" smtClean="0"/>
              <a:t>đặc</a:t>
            </a:r>
            <a:r>
              <a:rPr lang="en-US" dirty="0" smtClean="0"/>
              <a:t> </a:t>
            </a:r>
            <a:r>
              <a:rPr lang="en-US" dirty="0" err="1" smtClean="0"/>
              <a:t>trưng</a:t>
            </a:r>
            <a:r>
              <a:rPr lang="en-US" dirty="0" smtClean="0"/>
              <a:t> (feature space)</a:t>
            </a:r>
          </a:p>
          <a:p>
            <a:pPr lvl="1"/>
            <a:r>
              <a:rPr lang="en-US" dirty="0" err="1" smtClean="0"/>
              <a:t>Sử</a:t>
            </a:r>
            <a:r>
              <a:rPr lang="en-US" dirty="0" smtClean="0"/>
              <a:t> </a:t>
            </a:r>
            <a:r>
              <a:rPr lang="en-US" dirty="0" err="1" smtClean="0"/>
              <a:t>dụng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đặc</a:t>
            </a:r>
            <a:r>
              <a:rPr lang="en-US" dirty="0" smtClean="0"/>
              <a:t> </a:t>
            </a:r>
            <a:r>
              <a:rPr lang="en-US" dirty="0" err="1" smtClean="0"/>
              <a:t>trưng</a:t>
            </a:r>
            <a:r>
              <a:rPr lang="en-US" dirty="0" smtClean="0"/>
              <a:t> </a:t>
            </a:r>
            <a:r>
              <a:rPr lang="en-US" dirty="0" err="1" smtClean="0"/>
              <a:t>ảnh</a:t>
            </a:r>
            <a:r>
              <a:rPr lang="en-US" dirty="0" smtClean="0"/>
              <a:t> : color, gradient, texture</a:t>
            </a:r>
          </a:p>
          <a:p>
            <a:r>
              <a:rPr lang="en-US" dirty="0" err="1" smtClean="0"/>
              <a:t>Khởi</a:t>
            </a:r>
            <a:r>
              <a:rPr lang="en-US" dirty="0" smtClean="0"/>
              <a:t> </a:t>
            </a:r>
            <a:r>
              <a:rPr lang="en-US" dirty="0" err="1" smtClean="0"/>
              <a:t>tạo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cửa</a:t>
            </a:r>
            <a:r>
              <a:rPr lang="en-US" dirty="0" smtClean="0"/>
              <a:t> </a:t>
            </a:r>
            <a:r>
              <a:rPr lang="en-US" dirty="0" err="1" smtClean="0"/>
              <a:t>sổ</a:t>
            </a:r>
            <a:r>
              <a:rPr lang="en-US" dirty="0" smtClean="0"/>
              <a:t> ở </a:t>
            </a:r>
            <a:r>
              <a:rPr lang="en-US" dirty="0" err="1" smtClean="0"/>
              <a:t>mỗi</a:t>
            </a:r>
            <a:r>
              <a:rPr lang="en-US" dirty="0" smtClean="0"/>
              <a:t> pixel (individual)</a:t>
            </a:r>
          </a:p>
          <a:p>
            <a:r>
              <a:rPr lang="en-US" dirty="0" err="1" smtClean="0"/>
              <a:t>Thực</a:t>
            </a:r>
            <a:r>
              <a:rPr lang="en-US" dirty="0" smtClean="0"/>
              <a:t> </a:t>
            </a:r>
            <a:r>
              <a:rPr lang="en-US" dirty="0" err="1" smtClean="0"/>
              <a:t>hiện</a:t>
            </a:r>
            <a:r>
              <a:rPr lang="en-US" dirty="0" smtClean="0"/>
              <a:t> mean-shift </a:t>
            </a:r>
            <a:r>
              <a:rPr lang="en-US" dirty="0" err="1" smtClean="0"/>
              <a:t>đối</a:t>
            </a:r>
            <a:r>
              <a:rPr lang="en-US" dirty="0" smtClean="0"/>
              <a:t> </a:t>
            </a:r>
            <a:r>
              <a:rPr lang="en-US" dirty="0" err="1" smtClean="0"/>
              <a:t>với</a:t>
            </a:r>
            <a:r>
              <a:rPr lang="en-US" dirty="0" smtClean="0"/>
              <a:t> </a:t>
            </a:r>
            <a:r>
              <a:rPr lang="en-US" dirty="0" err="1" smtClean="0"/>
              <a:t>mỗi</a:t>
            </a:r>
            <a:r>
              <a:rPr lang="en-US" dirty="0" smtClean="0"/>
              <a:t> </a:t>
            </a:r>
            <a:r>
              <a:rPr lang="en-US" dirty="0" err="1" smtClean="0"/>
              <a:t>cửa</a:t>
            </a:r>
            <a:r>
              <a:rPr lang="en-US" dirty="0" smtClean="0"/>
              <a:t> </a:t>
            </a:r>
            <a:r>
              <a:rPr lang="en-US" dirty="0" err="1" smtClean="0"/>
              <a:t>sổ</a:t>
            </a:r>
            <a:endParaRPr lang="en-US" dirty="0" smtClean="0"/>
          </a:p>
          <a:p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cửa</a:t>
            </a:r>
            <a:r>
              <a:rPr lang="en-US" dirty="0" smtClean="0"/>
              <a:t> </a:t>
            </a:r>
            <a:r>
              <a:rPr lang="en-US" dirty="0" err="1" smtClean="0"/>
              <a:t>sổ</a:t>
            </a:r>
            <a:r>
              <a:rPr lang="en-US" dirty="0" smtClean="0"/>
              <a:t> </a:t>
            </a:r>
            <a:r>
              <a:rPr lang="en-US" dirty="0" err="1" smtClean="0"/>
              <a:t>hội</a:t>
            </a:r>
            <a:r>
              <a:rPr lang="en-US" dirty="0" smtClean="0"/>
              <a:t> </a:t>
            </a:r>
            <a:r>
              <a:rPr lang="en-US" dirty="0" err="1" smtClean="0"/>
              <a:t>tụ</a:t>
            </a:r>
            <a:r>
              <a:rPr lang="en-US" dirty="0" smtClean="0"/>
              <a:t> </a:t>
            </a:r>
            <a:r>
              <a:rPr lang="en-US" dirty="0" err="1" smtClean="0"/>
              <a:t>về</a:t>
            </a:r>
            <a:r>
              <a:rPr lang="en-US" dirty="0" smtClean="0"/>
              <a:t> </a:t>
            </a:r>
            <a:r>
              <a:rPr lang="en-US" dirty="0" err="1" smtClean="0"/>
              <a:t>cùng</a:t>
            </a:r>
            <a:r>
              <a:rPr lang="en-US" dirty="0" smtClean="0"/>
              <a:t> 1 </a:t>
            </a:r>
            <a:r>
              <a:rPr lang="en-US" dirty="0" err="1" smtClean="0"/>
              <a:t>đỉnh</a:t>
            </a:r>
            <a:r>
              <a:rPr lang="en-US" dirty="0" smtClean="0"/>
              <a:t> </a:t>
            </a:r>
            <a:r>
              <a:rPr lang="en-US" dirty="0" err="1" smtClean="0"/>
              <a:t>thì</a:t>
            </a:r>
            <a:r>
              <a:rPr lang="en-US" dirty="0" smtClean="0"/>
              <a:t> </a:t>
            </a:r>
            <a:r>
              <a:rPr lang="en-US" dirty="0" err="1" smtClean="0"/>
              <a:t>trộn</a:t>
            </a:r>
            <a:r>
              <a:rPr lang="en-US" dirty="0" smtClean="0"/>
              <a:t> </a:t>
            </a:r>
            <a:r>
              <a:rPr lang="en-US" dirty="0" err="1" smtClean="0"/>
              <a:t>vào</a:t>
            </a:r>
            <a:r>
              <a:rPr lang="en-US" dirty="0" smtClean="0"/>
              <a:t> </a:t>
            </a:r>
            <a:r>
              <a:rPr lang="en-US" dirty="0" err="1" smtClean="0"/>
              <a:t>cùng</a:t>
            </a:r>
            <a:r>
              <a:rPr lang="en-US" dirty="0" smtClean="0"/>
              <a:t> </a:t>
            </a:r>
            <a:r>
              <a:rPr lang="en-US" dirty="0" err="1" smtClean="0"/>
              <a:t>nhau</a:t>
            </a:r>
            <a:r>
              <a:rPr lang="en-US" dirty="0" smtClean="0"/>
              <a:t> (</a:t>
            </a:r>
            <a:r>
              <a:rPr lang="en-US" dirty="0" err="1" smtClean="0"/>
              <a:t>thuộc</a:t>
            </a:r>
            <a:r>
              <a:rPr lang="en-US" dirty="0" smtClean="0"/>
              <a:t> </a:t>
            </a:r>
            <a:r>
              <a:rPr lang="en-US" dirty="0" err="1" smtClean="0"/>
              <a:t>về</a:t>
            </a:r>
            <a:r>
              <a:rPr lang="en-US" dirty="0" smtClean="0"/>
              <a:t> </a:t>
            </a:r>
            <a:r>
              <a:rPr lang="en-US" dirty="0" err="1" smtClean="0"/>
              <a:t>cùng</a:t>
            </a:r>
            <a:r>
              <a:rPr lang="en-US" dirty="0" smtClean="0"/>
              <a:t> 1 </a:t>
            </a:r>
            <a:r>
              <a:rPr lang="en-US" dirty="0" err="1" smtClean="0"/>
              <a:t>cụm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880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90600" y="4724400"/>
            <a:ext cx="4419600" cy="18993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806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86400" y="4800600"/>
            <a:ext cx="3109912" cy="17121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Ví</a:t>
            </a:r>
            <a:r>
              <a:rPr lang="en-US" dirty="0" smtClean="0"/>
              <a:t> </a:t>
            </a:r>
            <a:r>
              <a:rPr lang="en-US" dirty="0" err="1" smtClean="0"/>
              <a:t>dụ</a:t>
            </a:r>
            <a:r>
              <a:rPr lang="en-US" dirty="0" smtClean="0"/>
              <a:t> minh </a:t>
            </a:r>
            <a:r>
              <a:rPr lang="en-US" dirty="0" err="1" smtClean="0"/>
              <a:t>họa</a:t>
            </a:r>
            <a:endParaRPr lang="en-US" dirty="0"/>
          </a:p>
        </p:txBody>
      </p:sp>
      <p:pic>
        <p:nvPicPr>
          <p:cNvPr id="890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14400" y="1371600"/>
            <a:ext cx="7721700" cy="5162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Ví</a:t>
            </a:r>
            <a:r>
              <a:rPr lang="en-US" dirty="0" smtClean="0"/>
              <a:t> </a:t>
            </a:r>
            <a:r>
              <a:rPr lang="en-US" dirty="0" err="1" smtClean="0"/>
              <a:t>dụ</a:t>
            </a:r>
            <a:r>
              <a:rPr lang="en-US" dirty="0" smtClean="0"/>
              <a:t> minh </a:t>
            </a:r>
            <a:r>
              <a:rPr lang="en-US" dirty="0" err="1" smtClean="0"/>
              <a:t>họa</a:t>
            </a:r>
            <a:endParaRPr lang="en-US" dirty="0"/>
          </a:p>
        </p:txBody>
      </p:sp>
      <p:pic>
        <p:nvPicPr>
          <p:cNvPr id="901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371600"/>
            <a:ext cx="8124825" cy="52162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Nhận</a:t>
            </a:r>
            <a:r>
              <a:rPr lang="en-US" dirty="0" smtClean="0"/>
              <a:t> </a:t>
            </a:r>
            <a:r>
              <a:rPr lang="en-US" dirty="0" err="1" smtClean="0"/>
              <a:t>xét</a:t>
            </a:r>
            <a:r>
              <a:rPr lang="en-US" dirty="0" smtClean="0"/>
              <a:t> mean-shift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 smtClean="0"/>
              <a:t>Ưu</a:t>
            </a:r>
            <a:r>
              <a:rPr lang="en-US" dirty="0" smtClean="0"/>
              <a:t> </a:t>
            </a:r>
            <a:r>
              <a:rPr lang="en-US" dirty="0" err="1" smtClean="0"/>
              <a:t>điểm</a:t>
            </a:r>
            <a:endParaRPr lang="en-US" dirty="0" smtClean="0"/>
          </a:p>
          <a:p>
            <a:pPr lvl="1"/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tính</a:t>
            </a:r>
            <a:r>
              <a:rPr lang="en-US" dirty="0" smtClean="0"/>
              <a:t> </a:t>
            </a:r>
            <a:r>
              <a:rPr lang="en-US" dirty="0" err="1" smtClean="0"/>
              <a:t>tổng</a:t>
            </a:r>
            <a:r>
              <a:rPr lang="en-US" dirty="0" smtClean="0"/>
              <a:t> </a:t>
            </a:r>
            <a:r>
              <a:rPr lang="en-US" dirty="0" err="1" smtClean="0"/>
              <a:t>quát</a:t>
            </a:r>
            <a:r>
              <a:rPr lang="en-US" dirty="0" smtClean="0"/>
              <a:t>, </a:t>
            </a:r>
            <a:r>
              <a:rPr lang="en-US" dirty="0" err="1" smtClean="0"/>
              <a:t>không</a:t>
            </a:r>
            <a:r>
              <a:rPr lang="en-US" dirty="0" smtClean="0"/>
              <a:t> </a:t>
            </a:r>
            <a:r>
              <a:rPr lang="en-US" dirty="0" err="1" smtClean="0"/>
              <a:t>phụ</a:t>
            </a:r>
            <a:r>
              <a:rPr lang="en-US" dirty="0" smtClean="0"/>
              <a:t> </a:t>
            </a:r>
            <a:r>
              <a:rPr lang="en-US" dirty="0" err="1" smtClean="0"/>
              <a:t>thuộc</a:t>
            </a:r>
            <a:r>
              <a:rPr lang="en-US" dirty="0" smtClean="0"/>
              <a:t> domain </a:t>
            </a:r>
            <a:r>
              <a:rPr lang="en-US" dirty="0" err="1" smtClean="0"/>
              <a:t>của</a:t>
            </a:r>
            <a:r>
              <a:rPr lang="en-US" dirty="0" smtClean="0"/>
              <a:t> </a:t>
            </a:r>
            <a:r>
              <a:rPr lang="en-US" dirty="0" err="1" smtClean="0"/>
              <a:t>ứng</a:t>
            </a:r>
            <a:r>
              <a:rPr lang="en-US" dirty="0" smtClean="0"/>
              <a:t> </a:t>
            </a:r>
            <a:r>
              <a:rPr lang="en-US" dirty="0" err="1" smtClean="0"/>
              <a:t>dụng</a:t>
            </a:r>
            <a:endParaRPr lang="en-US" dirty="0" smtClean="0"/>
          </a:p>
          <a:p>
            <a:pPr lvl="1"/>
            <a:r>
              <a:rPr lang="en-US" dirty="0" err="1" smtClean="0"/>
              <a:t>Không</a:t>
            </a:r>
            <a:r>
              <a:rPr lang="en-US" dirty="0" smtClean="0"/>
              <a:t> </a:t>
            </a:r>
            <a:r>
              <a:rPr lang="en-US" dirty="0" err="1" smtClean="0"/>
              <a:t>yêu</a:t>
            </a:r>
            <a:r>
              <a:rPr lang="en-US" dirty="0" smtClean="0"/>
              <a:t> </a:t>
            </a:r>
            <a:r>
              <a:rPr lang="en-US" dirty="0" err="1" smtClean="0"/>
              <a:t>cầu</a:t>
            </a:r>
            <a:r>
              <a:rPr lang="en-US" dirty="0" smtClean="0"/>
              <a:t> </a:t>
            </a:r>
            <a:r>
              <a:rPr lang="en-US" dirty="0" err="1" smtClean="0"/>
              <a:t>giả</a:t>
            </a:r>
            <a:r>
              <a:rPr lang="en-US" dirty="0" smtClean="0"/>
              <a:t> </a:t>
            </a:r>
            <a:r>
              <a:rPr lang="en-US" dirty="0" err="1" smtClean="0"/>
              <a:t>định</a:t>
            </a:r>
            <a:r>
              <a:rPr lang="en-US" dirty="0" smtClean="0"/>
              <a:t> </a:t>
            </a:r>
            <a:r>
              <a:rPr lang="en-US" dirty="0" err="1" smtClean="0"/>
              <a:t>về</a:t>
            </a:r>
            <a:r>
              <a:rPr lang="en-US" dirty="0" smtClean="0"/>
              <a:t> </a:t>
            </a:r>
            <a:r>
              <a:rPr lang="en-US" dirty="0" err="1" smtClean="0"/>
              <a:t>phân</a:t>
            </a:r>
            <a:r>
              <a:rPr lang="en-US" dirty="0" smtClean="0"/>
              <a:t> </a:t>
            </a:r>
            <a:r>
              <a:rPr lang="en-US" dirty="0" err="1" smtClean="0"/>
              <a:t>bố</a:t>
            </a:r>
            <a:r>
              <a:rPr lang="en-US" dirty="0" smtClean="0"/>
              <a:t>/</a:t>
            </a:r>
            <a:r>
              <a:rPr lang="en-US" dirty="0" err="1" smtClean="0"/>
              <a:t>cấu</a:t>
            </a:r>
            <a:r>
              <a:rPr lang="en-US" dirty="0" smtClean="0"/>
              <a:t> </a:t>
            </a:r>
            <a:r>
              <a:rPr lang="en-US" dirty="0" err="1" smtClean="0"/>
              <a:t>trúc</a:t>
            </a:r>
            <a:r>
              <a:rPr lang="en-US" dirty="0" smtClean="0"/>
              <a:t> </a:t>
            </a:r>
            <a:r>
              <a:rPr lang="en-US" dirty="0" err="1" smtClean="0"/>
              <a:t>của</a:t>
            </a:r>
            <a:r>
              <a:rPr lang="en-US" dirty="0" smtClean="0"/>
              <a:t> </a:t>
            </a:r>
            <a:r>
              <a:rPr lang="en-US" dirty="0" err="1" smtClean="0"/>
              <a:t>dữ</a:t>
            </a:r>
            <a:r>
              <a:rPr lang="en-US" dirty="0" smtClean="0"/>
              <a:t> </a:t>
            </a:r>
            <a:r>
              <a:rPr lang="en-US" dirty="0" err="1" smtClean="0"/>
              <a:t>liệu</a:t>
            </a:r>
            <a:endParaRPr lang="en-US" dirty="0" smtClean="0"/>
          </a:p>
          <a:p>
            <a:pPr lvl="1"/>
            <a:r>
              <a:rPr lang="en-US" dirty="0" err="1" smtClean="0"/>
              <a:t>Chỉ</a:t>
            </a:r>
            <a:r>
              <a:rPr lang="en-US" dirty="0" smtClean="0"/>
              <a:t> </a:t>
            </a:r>
            <a:r>
              <a:rPr lang="en-US" dirty="0" err="1" smtClean="0"/>
              <a:t>cần</a:t>
            </a:r>
            <a:r>
              <a:rPr lang="en-US" dirty="0" smtClean="0"/>
              <a:t> 1 </a:t>
            </a:r>
            <a:r>
              <a:rPr lang="en-US" dirty="0" err="1" smtClean="0"/>
              <a:t>tham</a:t>
            </a:r>
            <a:r>
              <a:rPr lang="en-US" dirty="0" smtClean="0"/>
              <a:t> </a:t>
            </a:r>
            <a:r>
              <a:rPr lang="en-US" dirty="0" err="1" smtClean="0"/>
              <a:t>số</a:t>
            </a:r>
            <a:r>
              <a:rPr lang="en-US" dirty="0" smtClean="0"/>
              <a:t> (</a:t>
            </a:r>
            <a:r>
              <a:rPr lang="en-US" dirty="0" err="1" smtClean="0"/>
              <a:t>là</a:t>
            </a:r>
            <a:r>
              <a:rPr lang="en-US" dirty="0" smtClean="0"/>
              <a:t> </a:t>
            </a:r>
            <a:r>
              <a:rPr lang="en-US" dirty="0" err="1" smtClean="0"/>
              <a:t>kích</a:t>
            </a:r>
            <a:r>
              <a:rPr lang="en-US" dirty="0" smtClean="0"/>
              <a:t> </a:t>
            </a:r>
            <a:r>
              <a:rPr lang="en-US" dirty="0" err="1" smtClean="0"/>
              <a:t>thước</a:t>
            </a:r>
            <a:r>
              <a:rPr lang="en-US" dirty="0" smtClean="0"/>
              <a:t> </a:t>
            </a:r>
            <a:r>
              <a:rPr lang="en-US" dirty="0" err="1" smtClean="0"/>
              <a:t>của</a:t>
            </a:r>
            <a:r>
              <a:rPr lang="en-US" dirty="0" smtClean="0"/>
              <a:t> </a:t>
            </a:r>
            <a:r>
              <a:rPr lang="en-US" dirty="0" err="1" smtClean="0"/>
              <a:t>cửa</a:t>
            </a:r>
            <a:r>
              <a:rPr lang="en-US" dirty="0" smtClean="0"/>
              <a:t> </a:t>
            </a:r>
            <a:r>
              <a:rPr lang="en-US" dirty="0" err="1" smtClean="0"/>
              <a:t>sổ</a:t>
            </a:r>
            <a:r>
              <a:rPr lang="en-US" dirty="0" smtClean="0"/>
              <a:t>)</a:t>
            </a:r>
          </a:p>
          <a:p>
            <a:pPr lvl="1"/>
            <a:r>
              <a:rPr lang="en-US" dirty="0" err="1" smtClean="0"/>
              <a:t>Ổn</a:t>
            </a:r>
            <a:r>
              <a:rPr lang="en-US" dirty="0" smtClean="0"/>
              <a:t> </a:t>
            </a:r>
            <a:r>
              <a:rPr lang="en-US" dirty="0" err="1" smtClean="0"/>
              <a:t>định</a:t>
            </a:r>
            <a:r>
              <a:rPr lang="en-US" dirty="0" smtClean="0"/>
              <a:t> </a:t>
            </a:r>
            <a:r>
              <a:rPr lang="en-US" dirty="0" err="1" smtClean="0"/>
              <a:t>với</a:t>
            </a:r>
            <a:r>
              <a:rPr lang="en-US" dirty="0" smtClean="0"/>
              <a:t> noise</a:t>
            </a:r>
          </a:p>
          <a:p>
            <a:r>
              <a:rPr lang="en-US" dirty="0" err="1" smtClean="0"/>
              <a:t>Nhược</a:t>
            </a:r>
            <a:r>
              <a:rPr lang="en-US" dirty="0" smtClean="0"/>
              <a:t> </a:t>
            </a:r>
            <a:r>
              <a:rPr lang="en-US" dirty="0" err="1" smtClean="0"/>
              <a:t>điểm</a:t>
            </a:r>
            <a:endParaRPr lang="en-US" dirty="0" smtClean="0"/>
          </a:p>
          <a:p>
            <a:pPr lvl="1"/>
            <a:r>
              <a:rPr lang="en-US" dirty="0" err="1" smtClean="0"/>
              <a:t>Kết</a:t>
            </a:r>
            <a:r>
              <a:rPr lang="en-US" dirty="0" smtClean="0"/>
              <a:t> </a:t>
            </a:r>
            <a:r>
              <a:rPr lang="en-US" dirty="0" err="1" smtClean="0"/>
              <a:t>quả</a:t>
            </a:r>
            <a:r>
              <a:rPr lang="en-US" dirty="0" smtClean="0"/>
              <a:t> </a:t>
            </a:r>
            <a:r>
              <a:rPr lang="en-US" dirty="0" err="1" smtClean="0"/>
              <a:t>phụ</a:t>
            </a:r>
            <a:r>
              <a:rPr lang="en-US" dirty="0" smtClean="0"/>
              <a:t> </a:t>
            </a:r>
            <a:r>
              <a:rPr lang="en-US" dirty="0" err="1" smtClean="0"/>
              <a:t>thuộc</a:t>
            </a:r>
            <a:r>
              <a:rPr lang="en-US" dirty="0" smtClean="0"/>
              <a:t> window size</a:t>
            </a:r>
          </a:p>
          <a:p>
            <a:pPr lvl="1"/>
            <a:r>
              <a:rPr lang="en-US" dirty="0" err="1" smtClean="0"/>
              <a:t>Thời</a:t>
            </a:r>
            <a:r>
              <a:rPr lang="en-US" dirty="0" smtClean="0"/>
              <a:t> </a:t>
            </a:r>
            <a:r>
              <a:rPr lang="en-US" dirty="0" err="1" smtClean="0"/>
              <a:t>gian</a:t>
            </a:r>
            <a:r>
              <a:rPr lang="en-US" dirty="0" smtClean="0"/>
              <a:t> </a:t>
            </a:r>
            <a:r>
              <a:rPr lang="en-US" dirty="0" err="1" smtClean="0"/>
              <a:t>tính</a:t>
            </a:r>
            <a:r>
              <a:rPr lang="en-US" dirty="0" smtClean="0"/>
              <a:t> </a:t>
            </a:r>
            <a:r>
              <a:rPr lang="en-US" dirty="0" err="1" smtClean="0"/>
              <a:t>toán</a:t>
            </a:r>
            <a:r>
              <a:rPr lang="en-US" dirty="0" smtClean="0"/>
              <a:t> (</a:t>
            </a:r>
            <a:r>
              <a:rPr lang="en-US" dirty="0" err="1" smtClean="0"/>
              <a:t>lâu</a:t>
            </a:r>
            <a:r>
              <a:rPr lang="en-US" dirty="0" smtClean="0"/>
              <a:t>)</a:t>
            </a:r>
          </a:p>
          <a:p>
            <a:pPr lvl="1"/>
            <a:r>
              <a:rPr lang="en-US" dirty="0" err="1" smtClean="0"/>
              <a:t>Không</a:t>
            </a:r>
            <a:r>
              <a:rPr lang="en-US" dirty="0" smtClean="0"/>
              <a:t> scale </a:t>
            </a:r>
            <a:r>
              <a:rPr lang="en-US" dirty="0" err="1" smtClean="0"/>
              <a:t>tốt</a:t>
            </a:r>
            <a:r>
              <a:rPr lang="en-US" dirty="0" smtClean="0"/>
              <a:t> </a:t>
            </a:r>
            <a:r>
              <a:rPr lang="en-US" dirty="0" err="1" smtClean="0"/>
              <a:t>với</a:t>
            </a:r>
            <a:r>
              <a:rPr lang="en-US" dirty="0" smtClean="0"/>
              <a:t> </a:t>
            </a:r>
            <a:r>
              <a:rPr lang="en-US" dirty="0" err="1" smtClean="0"/>
              <a:t>kích</a:t>
            </a:r>
            <a:r>
              <a:rPr lang="en-US" dirty="0" smtClean="0"/>
              <a:t> </a:t>
            </a:r>
            <a:r>
              <a:rPr lang="en-US" dirty="0" err="1" smtClean="0"/>
              <a:t>thước</a:t>
            </a:r>
            <a:r>
              <a:rPr lang="en-US" dirty="0" smtClean="0"/>
              <a:t> (</a:t>
            </a:r>
            <a:r>
              <a:rPr lang="en-US" dirty="0" err="1" smtClean="0"/>
              <a:t>số</a:t>
            </a:r>
            <a:r>
              <a:rPr lang="en-US" dirty="0" smtClean="0"/>
              <a:t> </a:t>
            </a:r>
            <a:r>
              <a:rPr lang="en-US" dirty="0" err="1" smtClean="0"/>
              <a:t>chiều</a:t>
            </a:r>
            <a:r>
              <a:rPr lang="en-US" dirty="0" smtClean="0"/>
              <a:t>) </a:t>
            </a:r>
            <a:r>
              <a:rPr lang="en-US" dirty="0" err="1" smtClean="0"/>
              <a:t>của</a:t>
            </a:r>
            <a:r>
              <a:rPr lang="en-US" dirty="0" smtClean="0"/>
              <a:t> </a:t>
            </a:r>
            <a:r>
              <a:rPr lang="en-US" dirty="0" err="1" smtClean="0"/>
              <a:t>không</a:t>
            </a:r>
            <a:r>
              <a:rPr lang="en-US" dirty="0" smtClean="0"/>
              <a:t> </a:t>
            </a:r>
            <a:r>
              <a:rPr lang="en-US" dirty="0" err="1" smtClean="0"/>
              <a:t>gian</a:t>
            </a:r>
            <a:r>
              <a:rPr lang="en-US" dirty="0" smtClean="0"/>
              <a:t> vector </a:t>
            </a:r>
            <a:r>
              <a:rPr lang="en-US" dirty="0" err="1" smtClean="0"/>
              <a:t>đặc</a:t>
            </a:r>
            <a:r>
              <a:rPr lang="en-US" dirty="0" smtClean="0"/>
              <a:t> </a:t>
            </a:r>
            <a:r>
              <a:rPr lang="en-US" dirty="0" err="1" smtClean="0"/>
              <a:t>trưng</a:t>
            </a:r>
            <a:endParaRPr lang="en-US" dirty="0" smtClean="0"/>
          </a:p>
          <a:p>
            <a:r>
              <a:rPr lang="en-US" dirty="0" err="1" smtClean="0"/>
              <a:t>Là</a:t>
            </a:r>
            <a:r>
              <a:rPr lang="en-US" dirty="0" smtClean="0"/>
              <a:t> </a:t>
            </a:r>
            <a:r>
              <a:rPr lang="en-US" dirty="0" err="1" smtClean="0"/>
              <a:t>thuật</a:t>
            </a:r>
            <a:r>
              <a:rPr lang="en-US" dirty="0" smtClean="0"/>
              <a:t> </a:t>
            </a:r>
            <a:r>
              <a:rPr lang="en-US" dirty="0" err="1" smtClean="0"/>
              <a:t>toán</a:t>
            </a:r>
            <a:r>
              <a:rPr lang="en-US" dirty="0" smtClean="0"/>
              <a:t> must be tried  </a:t>
            </a:r>
            <a:r>
              <a:rPr lang="en-US" dirty="0" err="1" smtClean="0"/>
              <a:t>trong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bài</a:t>
            </a:r>
            <a:r>
              <a:rPr lang="en-US" dirty="0" smtClean="0"/>
              <a:t> </a:t>
            </a:r>
            <a:r>
              <a:rPr lang="en-US" dirty="0" err="1" smtClean="0"/>
              <a:t>toán</a:t>
            </a:r>
            <a:r>
              <a:rPr lang="en-US" dirty="0" smtClean="0"/>
              <a:t> </a:t>
            </a:r>
            <a:r>
              <a:rPr lang="en-US" dirty="0" err="1" smtClean="0"/>
              <a:t>liên</a:t>
            </a:r>
            <a:r>
              <a:rPr lang="en-US" dirty="0" smtClean="0"/>
              <a:t> </a:t>
            </a:r>
            <a:r>
              <a:rPr lang="en-US" dirty="0" err="1" smtClean="0"/>
              <a:t>quan</a:t>
            </a:r>
            <a:r>
              <a:rPr lang="en-US" dirty="0" smtClean="0"/>
              <a:t> </a:t>
            </a:r>
            <a:r>
              <a:rPr lang="en-US" dirty="0" err="1" smtClean="0"/>
              <a:t>đến</a:t>
            </a:r>
            <a:r>
              <a:rPr lang="en-US" dirty="0" smtClean="0"/>
              <a:t> </a:t>
            </a:r>
            <a:r>
              <a:rPr lang="en-US" dirty="0" err="1" smtClean="0"/>
              <a:t>phân</a:t>
            </a:r>
            <a:r>
              <a:rPr lang="en-US" dirty="0" smtClean="0"/>
              <a:t> </a:t>
            </a:r>
            <a:r>
              <a:rPr lang="en-US" dirty="0" err="1" smtClean="0"/>
              <a:t>cụm</a:t>
            </a:r>
            <a:r>
              <a:rPr lang="en-US" dirty="0" smtClean="0"/>
              <a:t> !!!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Giới</a:t>
            </a:r>
            <a:r>
              <a:rPr lang="en-US" dirty="0" smtClean="0"/>
              <a:t> </a:t>
            </a:r>
            <a:r>
              <a:rPr lang="en-US" dirty="0" err="1" smtClean="0"/>
              <a:t>thiệu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295400"/>
            <a:ext cx="7886700" cy="5562600"/>
          </a:xfrm>
        </p:spPr>
        <p:txBody>
          <a:bodyPr>
            <a:normAutofit lnSpcReduction="10000"/>
          </a:bodyPr>
          <a:lstStyle/>
          <a:p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phương</a:t>
            </a:r>
            <a:r>
              <a:rPr lang="en-US" dirty="0" smtClean="0"/>
              <a:t> </a:t>
            </a:r>
            <a:r>
              <a:rPr lang="en-US" dirty="0" err="1" smtClean="0"/>
              <a:t>pháp</a:t>
            </a:r>
            <a:r>
              <a:rPr lang="en-US" dirty="0" smtClean="0"/>
              <a:t> Unsupervised learning </a:t>
            </a:r>
            <a:r>
              <a:rPr lang="en-US" dirty="0" err="1" smtClean="0"/>
              <a:t>phổ</a:t>
            </a:r>
            <a:r>
              <a:rPr lang="en-US" dirty="0" smtClean="0"/>
              <a:t> </a:t>
            </a:r>
            <a:r>
              <a:rPr lang="en-US" dirty="0" err="1" smtClean="0"/>
              <a:t>biến</a:t>
            </a:r>
            <a:r>
              <a:rPr lang="en-US" dirty="0" smtClean="0"/>
              <a:t> </a:t>
            </a:r>
            <a:r>
              <a:rPr lang="en-US" dirty="0" err="1" smtClean="0"/>
              <a:t>nhất</a:t>
            </a:r>
            <a:r>
              <a:rPr lang="en-US" dirty="0" smtClean="0"/>
              <a:t>: </a:t>
            </a:r>
            <a:r>
              <a:rPr lang="en-US" dirty="0" err="1" smtClean="0"/>
              <a:t>là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thuật</a:t>
            </a:r>
            <a:r>
              <a:rPr lang="en-US" dirty="0" smtClean="0"/>
              <a:t> </a:t>
            </a:r>
            <a:r>
              <a:rPr lang="en-US" dirty="0" err="1" smtClean="0"/>
              <a:t>toán</a:t>
            </a:r>
            <a:r>
              <a:rPr lang="en-US" dirty="0" smtClean="0"/>
              <a:t> clustering (</a:t>
            </a:r>
            <a:r>
              <a:rPr lang="en-US" dirty="0" err="1" smtClean="0"/>
              <a:t>phân</a:t>
            </a:r>
            <a:r>
              <a:rPr lang="en-US" dirty="0" smtClean="0"/>
              <a:t> </a:t>
            </a:r>
            <a:r>
              <a:rPr lang="en-US" dirty="0" err="1" smtClean="0"/>
              <a:t>cụm</a:t>
            </a:r>
            <a:r>
              <a:rPr lang="en-US" dirty="0" smtClean="0"/>
              <a:t>)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err="1" smtClean="0"/>
              <a:t>Định</a:t>
            </a:r>
            <a:r>
              <a:rPr lang="en-US" dirty="0" smtClean="0"/>
              <a:t> </a:t>
            </a:r>
            <a:r>
              <a:rPr lang="en-US" dirty="0" err="1" smtClean="0"/>
              <a:t>nghĩa</a:t>
            </a:r>
            <a:r>
              <a:rPr lang="en-US" dirty="0" smtClean="0"/>
              <a:t> </a:t>
            </a:r>
            <a:r>
              <a:rPr lang="en-US" dirty="0" err="1" smtClean="0"/>
              <a:t>bài</a:t>
            </a:r>
            <a:r>
              <a:rPr lang="en-US" dirty="0" smtClean="0"/>
              <a:t> </a:t>
            </a:r>
            <a:r>
              <a:rPr lang="en-US" dirty="0" err="1" smtClean="0"/>
              <a:t>toán</a:t>
            </a:r>
            <a:r>
              <a:rPr lang="en-US" dirty="0" smtClean="0"/>
              <a:t> </a:t>
            </a:r>
            <a:r>
              <a:rPr lang="en-US" dirty="0" err="1" smtClean="0"/>
              <a:t>phân</a:t>
            </a:r>
            <a:r>
              <a:rPr lang="en-US" dirty="0" smtClean="0"/>
              <a:t> </a:t>
            </a:r>
            <a:r>
              <a:rPr lang="en-US" dirty="0" err="1" smtClean="0"/>
              <a:t>cụm</a:t>
            </a:r>
            <a:r>
              <a:rPr lang="en-US" dirty="0" smtClean="0"/>
              <a:t> :</a:t>
            </a:r>
          </a:p>
          <a:p>
            <a:pPr lvl="1"/>
            <a:r>
              <a:rPr lang="en-US" dirty="0" err="1" smtClean="0"/>
              <a:t>Tổ</a:t>
            </a:r>
            <a:r>
              <a:rPr lang="en-US" dirty="0" smtClean="0"/>
              <a:t> </a:t>
            </a:r>
            <a:r>
              <a:rPr lang="en-US" dirty="0" err="1" smtClean="0"/>
              <a:t>chức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nhóm</a:t>
            </a:r>
            <a:r>
              <a:rPr lang="en-US" dirty="0" smtClean="0"/>
              <a:t> </a:t>
            </a:r>
            <a:r>
              <a:rPr lang="en-US" dirty="0" err="1" smtClean="0"/>
              <a:t>dữ</a:t>
            </a:r>
            <a:r>
              <a:rPr lang="en-US" dirty="0" smtClean="0"/>
              <a:t> </a:t>
            </a:r>
            <a:r>
              <a:rPr lang="en-US" dirty="0" err="1" smtClean="0"/>
              <a:t>liệu</a:t>
            </a:r>
            <a:r>
              <a:rPr lang="en-US" dirty="0" smtClean="0"/>
              <a:t> </a:t>
            </a:r>
            <a:r>
              <a:rPr lang="en-US" dirty="0" err="1" smtClean="0"/>
              <a:t>tương</a:t>
            </a:r>
            <a:r>
              <a:rPr lang="en-US" dirty="0" smtClean="0"/>
              <a:t> </a:t>
            </a:r>
            <a:r>
              <a:rPr lang="en-US" dirty="0" err="1" smtClean="0"/>
              <a:t>tự</a:t>
            </a:r>
            <a:r>
              <a:rPr lang="en-US" dirty="0" smtClean="0"/>
              <a:t> </a:t>
            </a:r>
            <a:r>
              <a:rPr lang="en-US" dirty="0" err="1" smtClean="0"/>
              <a:t>nhau</a:t>
            </a:r>
            <a:r>
              <a:rPr lang="en-US" dirty="0" smtClean="0"/>
              <a:t> </a:t>
            </a:r>
            <a:r>
              <a:rPr lang="en-US" dirty="0" err="1" smtClean="0"/>
              <a:t>vào</a:t>
            </a:r>
            <a:r>
              <a:rPr lang="en-US" dirty="0" smtClean="0"/>
              <a:t> </a:t>
            </a:r>
            <a:r>
              <a:rPr lang="en-US" dirty="0" err="1" smtClean="0"/>
              <a:t>thành</a:t>
            </a:r>
            <a:r>
              <a:rPr lang="en-US" dirty="0" smtClean="0"/>
              <a:t> </a:t>
            </a:r>
            <a:r>
              <a:rPr lang="en-US" dirty="0" err="1" smtClean="0"/>
              <a:t>tứng</a:t>
            </a:r>
            <a:r>
              <a:rPr lang="en-US" dirty="0" smtClean="0"/>
              <a:t> </a:t>
            </a:r>
            <a:r>
              <a:rPr lang="en-US" dirty="0" err="1" smtClean="0"/>
              <a:t>nhóm</a:t>
            </a:r>
            <a:endParaRPr lang="en-US" dirty="0" smtClean="0"/>
          </a:p>
          <a:p>
            <a:pPr lvl="1"/>
            <a:r>
              <a:rPr lang="en-US" dirty="0" err="1" smtClean="0"/>
              <a:t>Một</a:t>
            </a:r>
            <a:r>
              <a:rPr lang="en-US" dirty="0" smtClean="0"/>
              <a:t> </a:t>
            </a:r>
            <a:r>
              <a:rPr lang="en-US" dirty="0" err="1" smtClean="0"/>
              <a:t>cụm</a:t>
            </a:r>
            <a:r>
              <a:rPr lang="en-US" dirty="0" smtClean="0"/>
              <a:t> </a:t>
            </a:r>
            <a:r>
              <a:rPr lang="en-US" dirty="0" err="1" smtClean="0"/>
              <a:t>bao</a:t>
            </a:r>
            <a:r>
              <a:rPr lang="en-US" dirty="0" smtClean="0"/>
              <a:t> </a:t>
            </a:r>
            <a:r>
              <a:rPr lang="en-US" dirty="0" err="1" smtClean="0"/>
              <a:t>gồm</a:t>
            </a:r>
            <a:r>
              <a:rPr lang="en-US" dirty="0" smtClean="0"/>
              <a:t> </a:t>
            </a:r>
            <a:r>
              <a:rPr lang="en-US" dirty="0" err="1" smtClean="0"/>
              <a:t>những</a:t>
            </a:r>
            <a:r>
              <a:rPr lang="en-US" dirty="0" smtClean="0"/>
              <a:t> </a:t>
            </a:r>
            <a:r>
              <a:rPr lang="en-US" dirty="0" err="1" smtClean="0"/>
              <a:t>dữ</a:t>
            </a:r>
            <a:r>
              <a:rPr lang="en-US" dirty="0" smtClean="0"/>
              <a:t> </a:t>
            </a:r>
            <a:r>
              <a:rPr lang="en-US" dirty="0" err="1" smtClean="0"/>
              <a:t>liệu</a:t>
            </a:r>
            <a:r>
              <a:rPr lang="en-US" dirty="0" smtClean="0"/>
              <a:t> </a:t>
            </a:r>
            <a:r>
              <a:rPr lang="en-US" dirty="0" err="1" smtClean="0"/>
              <a:t>giống</a:t>
            </a:r>
            <a:r>
              <a:rPr lang="en-US" dirty="0" smtClean="0"/>
              <a:t> </a:t>
            </a:r>
            <a:r>
              <a:rPr lang="en-US" dirty="0" err="1" smtClean="0"/>
              <a:t>nhau</a:t>
            </a:r>
            <a:r>
              <a:rPr lang="en-US" dirty="0" smtClean="0"/>
              <a:t> </a:t>
            </a:r>
            <a:r>
              <a:rPr lang="en-US" dirty="0" err="1" smtClean="0"/>
              <a:t>trong</a:t>
            </a:r>
            <a:r>
              <a:rPr lang="en-US" dirty="0" smtClean="0"/>
              <a:t> </a:t>
            </a:r>
            <a:r>
              <a:rPr lang="en-US" dirty="0" err="1" smtClean="0"/>
              <a:t>cùng</a:t>
            </a:r>
            <a:r>
              <a:rPr lang="en-US" dirty="0" smtClean="0"/>
              <a:t> 1 </a:t>
            </a:r>
            <a:r>
              <a:rPr lang="en-US" dirty="0" err="1" smtClean="0"/>
              <a:t>cụm</a:t>
            </a:r>
            <a:r>
              <a:rPr lang="en-US" dirty="0" smtClean="0"/>
              <a:t>,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khác</a:t>
            </a:r>
            <a:r>
              <a:rPr lang="en-US" dirty="0" smtClean="0"/>
              <a:t> </a:t>
            </a:r>
            <a:r>
              <a:rPr lang="en-US" dirty="0" err="1" smtClean="0"/>
              <a:t>nhau</a:t>
            </a:r>
            <a:r>
              <a:rPr lang="en-US" dirty="0" smtClean="0"/>
              <a:t> </a:t>
            </a:r>
            <a:r>
              <a:rPr lang="en-US" dirty="0" err="1" smtClean="0"/>
              <a:t>giữa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cụm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pic>
        <p:nvPicPr>
          <p:cNvPr id="563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71675" y="2519363"/>
            <a:ext cx="5200650" cy="1819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Phương</a:t>
            </a:r>
            <a:r>
              <a:rPr lang="en-US" dirty="0" smtClean="0"/>
              <a:t> </a:t>
            </a:r>
            <a:r>
              <a:rPr lang="en-US" dirty="0" err="1" smtClean="0"/>
              <a:t>pháp</a:t>
            </a:r>
            <a:r>
              <a:rPr lang="en-US" dirty="0" smtClean="0"/>
              <a:t> </a:t>
            </a:r>
            <a:r>
              <a:rPr lang="en-US" dirty="0" err="1" smtClean="0"/>
              <a:t>phân</a:t>
            </a:r>
            <a:r>
              <a:rPr lang="en-US" dirty="0" smtClean="0"/>
              <a:t> </a:t>
            </a:r>
            <a:r>
              <a:rPr lang="en-US" dirty="0" err="1" smtClean="0"/>
              <a:t>cụm</a:t>
            </a:r>
            <a:r>
              <a:rPr lang="en-US" dirty="0" smtClean="0"/>
              <a:t> </a:t>
            </a:r>
            <a:r>
              <a:rPr lang="en-US" dirty="0" err="1" smtClean="0"/>
              <a:t>phân</a:t>
            </a:r>
            <a:r>
              <a:rPr lang="en-US" dirty="0" smtClean="0"/>
              <a:t> </a:t>
            </a:r>
            <a:r>
              <a:rPr lang="en-US" dirty="0" err="1" smtClean="0"/>
              <a:t>tầng</a:t>
            </a:r>
            <a:r>
              <a:rPr lang="en-US" dirty="0" smtClean="0"/>
              <a:t> (</a:t>
            </a:r>
            <a:r>
              <a:rPr lang="en-US" dirty="0" smtClean="0">
                <a:sym typeface="Wingdings" pitchFamily="2" charset="2"/>
              </a:rPr>
              <a:t>Hierarchical clustering)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295400"/>
            <a:ext cx="7886700" cy="5562600"/>
          </a:xfrm>
        </p:spPr>
        <p:txBody>
          <a:bodyPr>
            <a:normAutofit/>
          </a:bodyPr>
          <a:lstStyle/>
          <a:p>
            <a:r>
              <a:rPr lang="en-US" dirty="0" smtClean="0"/>
              <a:t>K-means </a:t>
            </a:r>
            <a:r>
              <a:rPr lang="en-US" dirty="0" err="1" smtClean="0"/>
              <a:t>thường</a:t>
            </a:r>
            <a:r>
              <a:rPr lang="en-US" dirty="0" smtClean="0"/>
              <a:t> </a:t>
            </a:r>
            <a:r>
              <a:rPr lang="en-US" dirty="0" err="1" smtClean="0"/>
              <a:t>xem</a:t>
            </a:r>
            <a:r>
              <a:rPr lang="en-US" dirty="0" smtClean="0"/>
              <a:t> </a:t>
            </a:r>
            <a:r>
              <a:rPr lang="en-US" dirty="0" err="1" smtClean="0"/>
              <a:t>cấu</a:t>
            </a:r>
            <a:r>
              <a:rPr lang="en-US" dirty="0" smtClean="0"/>
              <a:t> </a:t>
            </a:r>
            <a:r>
              <a:rPr lang="en-US" dirty="0" err="1" smtClean="0"/>
              <a:t>trúc</a:t>
            </a:r>
            <a:r>
              <a:rPr lang="en-US" dirty="0" smtClean="0"/>
              <a:t> </a:t>
            </a:r>
            <a:r>
              <a:rPr lang="en-US" dirty="0" err="1" smtClean="0"/>
              <a:t>dữ</a:t>
            </a:r>
            <a:r>
              <a:rPr lang="en-US" dirty="0" smtClean="0"/>
              <a:t> </a:t>
            </a:r>
            <a:r>
              <a:rPr lang="en-US" dirty="0" err="1" smtClean="0"/>
              <a:t>liệu</a:t>
            </a:r>
            <a:r>
              <a:rPr lang="en-US" dirty="0" smtClean="0"/>
              <a:t> </a:t>
            </a:r>
            <a:r>
              <a:rPr lang="en-US" dirty="0" err="1" smtClean="0"/>
              <a:t>là</a:t>
            </a:r>
            <a:r>
              <a:rPr lang="en-US" dirty="0" smtClean="0"/>
              <a:t> </a:t>
            </a:r>
            <a:r>
              <a:rPr lang="en-US" dirty="0" err="1" smtClean="0"/>
              <a:t>ngang</a:t>
            </a:r>
            <a:r>
              <a:rPr lang="en-US" dirty="0" smtClean="0"/>
              <a:t> </a:t>
            </a:r>
            <a:r>
              <a:rPr lang="en-US" dirty="0" err="1" smtClean="0"/>
              <a:t>bằng</a:t>
            </a:r>
            <a:r>
              <a:rPr lang="en-US" dirty="0" smtClean="0"/>
              <a:t> (flat)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err="1" smtClean="0"/>
              <a:t>Một</a:t>
            </a:r>
            <a:r>
              <a:rPr lang="en-US" dirty="0" smtClean="0"/>
              <a:t> </a:t>
            </a:r>
            <a:r>
              <a:rPr lang="en-US" dirty="0" err="1" smtClean="0"/>
              <a:t>vài</a:t>
            </a:r>
            <a:r>
              <a:rPr lang="en-US" dirty="0" smtClean="0"/>
              <a:t> </a:t>
            </a:r>
            <a:r>
              <a:rPr lang="en-US" dirty="0" err="1" smtClean="0"/>
              <a:t>loại</a:t>
            </a:r>
            <a:r>
              <a:rPr lang="en-US" dirty="0" smtClean="0"/>
              <a:t> </a:t>
            </a:r>
            <a:r>
              <a:rPr lang="en-US" dirty="0" err="1" smtClean="0"/>
              <a:t>dữ</a:t>
            </a:r>
            <a:r>
              <a:rPr lang="en-US" dirty="0" smtClean="0"/>
              <a:t> </a:t>
            </a:r>
            <a:r>
              <a:rPr lang="en-US" dirty="0" err="1" smtClean="0"/>
              <a:t>liệu</a:t>
            </a:r>
            <a:r>
              <a:rPr lang="en-US" dirty="0" smtClean="0"/>
              <a:t>, </a:t>
            </a:r>
            <a:r>
              <a:rPr lang="en-US" dirty="0" err="1" smtClean="0"/>
              <a:t>phân</a:t>
            </a:r>
            <a:r>
              <a:rPr lang="en-US" dirty="0" smtClean="0"/>
              <a:t> </a:t>
            </a:r>
            <a:r>
              <a:rPr lang="en-US" dirty="0" err="1" smtClean="0"/>
              <a:t>bố</a:t>
            </a:r>
            <a:r>
              <a:rPr lang="en-US" dirty="0" smtClean="0"/>
              <a:t> </a:t>
            </a:r>
            <a:r>
              <a:rPr lang="en-US" dirty="0" err="1" smtClean="0"/>
              <a:t>theo</a:t>
            </a:r>
            <a:r>
              <a:rPr lang="en-US" dirty="0" smtClean="0"/>
              <a:t> </a:t>
            </a:r>
            <a:r>
              <a:rPr lang="en-US" dirty="0" err="1" smtClean="0"/>
              <a:t>tầng</a:t>
            </a:r>
            <a:r>
              <a:rPr lang="en-US" dirty="0" smtClean="0"/>
              <a:t> </a:t>
            </a:r>
          </a:p>
          <a:p>
            <a:pPr lvl="1"/>
            <a:r>
              <a:rPr lang="en-US" dirty="0" err="1" smtClean="0"/>
              <a:t>Chia</a:t>
            </a:r>
            <a:r>
              <a:rPr lang="en-US" dirty="0" smtClean="0"/>
              <a:t> </a:t>
            </a:r>
            <a:r>
              <a:rPr lang="en-US" dirty="0" err="1" smtClean="0"/>
              <a:t>làm</a:t>
            </a:r>
            <a:r>
              <a:rPr lang="en-US" dirty="0" smtClean="0"/>
              <a:t> 2 </a:t>
            </a:r>
            <a:r>
              <a:rPr lang="en-US" dirty="0" err="1" smtClean="0"/>
              <a:t>cụm</a:t>
            </a:r>
            <a:endParaRPr lang="en-US" dirty="0" smtClean="0"/>
          </a:p>
          <a:p>
            <a:pPr lvl="1"/>
            <a:r>
              <a:rPr lang="en-US" dirty="0" err="1" smtClean="0"/>
              <a:t>Cụm</a:t>
            </a:r>
            <a:r>
              <a:rPr lang="en-US" dirty="0" smtClean="0"/>
              <a:t> </a:t>
            </a:r>
            <a:r>
              <a:rPr lang="en-US" dirty="0" err="1" smtClean="0"/>
              <a:t>thứ</a:t>
            </a:r>
            <a:r>
              <a:rPr lang="en-US" dirty="0" smtClean="0"/>
              <a:t> </a:t>
            </a:r>
            <a:r>
              <a:rPr lang="en-US" dirty="0" err="1" smtClean="0"/>
              <a:t>hai</a:t>
            </a:r>
            <a:r>
              <a:rPr lang="en-US" dirty="0" smtClean="0"/>
              <a:t> </a:t>
            </a:r>
            <a:r>
              <a:rPr lang="en-US" dirty="0" err="1" smtClean="0"/>
              <a:t>chia</a:t>
            </a:r>
            <a:r>
              <a:rPr lang="en-US" dirty="0" smtClean="0"/>
              <a:t> </a:t>
            </a:r>
            <a:r>
              <a:rPr lang="en-US" dirty="0" err="1" smtClean="0"/>
              <a:t>tiếp</a:t>
            </a:r>
            <a:r>
              <a:rPr lang="en-US" dirty="0" smtClean="0"/>
              <a:t> 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>
                <a:sym typeface="Wingdings" pitchFamily="2" charset="2"/>
              </a:rPr>
              <a:t> </a:t>
            </a:r>
            <a:r>
              <a:rPr lang="en-US" dirty="0" err="1" smtClean="0">
                <a:sym typeface="Wingdings" pitchFamily="2" charset="2"/>
              </a:rPr>
              <a:t>Thuật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toán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phân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cụm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theo</a:t>
            </a:r>
            <a:r>
              <a:rPr lang="en-US" dirty="0" smtClean="0">
                <a:sym typeface="Wingdings" pitchFamily="2" charset="2"/>
              </a:rPr>
              <a:t> </a:t>
            </a:r>
            <a:br>
              <a:rPr lang="en-US" dirty="0" smtClean="0">
                <a:sym typeface="Wingdings" pitchFamily="2" charset="2"/>
              </a:rPr>
            </a:br>
            <a:r>
              <a:rPr lang="en-US" dirty="0" err="1" smtClean="0">
                <a:sym typeface="Wingdings" pitchFamily="2" charset="2"/>
              </a:rPr>
              <a:t>tầng</a:t>
            </a:r>
            <a:r>
              <a:rPr lang="en-US" dirty="0" smtClean="0">
                <a:sym typeface="Wingdings" pitchFamily="2" charset="2"/>
              </a:rPr>
              <a:t> (Hierarchical clustering)</a:t>
            </a:r>
            <a:endParaRPr lang="en-US" dirty="0"/>
          </a:p>
        </p:txBody>
      </p:sp>
      <p:pic>
        <p:nvPicPr>
          <p:cNvPr id="696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66800" y="2209800"/>
            <a:ext cx="7305675" cy="17260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9635" name="Picture 3"/>
          <p:cNvPicPr>
            <a:picLocks noChangeAspect="1" noChangeArrowheads="1"/>
          </p:cNvPicPr>
          <p:nvPr/>
        </p:nvPicPr>
        <p:blipFill>
          <a:blip r:embed="rId3" cstate="print"/>
          <a:srcRect t="941"/>
          <a:stretch>
            <a:fillRect/>
          </a:stretch>
        </p:blipFill>
        <p:spPr bwMode="auto">
          <a:xfrm>
            <a:off x="5594400" y="4419600"/>
            <a:ext cx="2940000" cy="18870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Ý </a:t>
            </a:r>
            <a:r>
              <a:rPr lang="en-US" dirty="0" err="1" smtClean="0"/>
              <a:t>tưởng</a:t>
            </a:r>
            <a:r>
              <a:rPr lang="en-US" dirty="0" smtClean="0"/>
              <a:t> </a:t>
            </a:r>
            <a:r>
              <a:rPr lang="en-US" dirty="0" err="1" smtClean="0"/>
              <a:t>chính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295400"/>
            <a:ext cx="7886700" cy="5562600"/>
          </a:xfrm>
        </p:spPr>
        <p:txBody>
          <a:bodyPr>
            <a:normAutofit/>
          </a:bodyPr>
          <a:lstStyle/>
          <a:p>
            <a:r>
              <a:rPr lang="en-US" dirty="0" err="1" smtClean="0"/>
              <a:t>Phân</a:t>
            </a:r>
            <a:r>
              <a:rPr lang="en-US" dirty="0" smtClean="0"/>
              <a:t> </a:t>
            </a:r>
            <a:r>
              <a:rPr lang="en-US" dirty="0" err="1" smtClean="0"/>
              <a:t>chia</a:t>
            </a:r>
            <a:r>
              <a:rPr lang="en-US" dirty="0" smtClean="0"/>
              <a:t> </a:t>
            </a:r>
            <a:r>
              <a:rPr lang="en-US" dirty="0" err="1" smtClean="0"/>
              <a:t>dữ</a:t>
            </a:r>
            <a:r>
              <a:rPr lang="en-US" dirty="0" smtClean="0"/>
              <a:t> </a:t>
            </a:r>
            <a:r>
              <a:rPr lang="en-US" dirty="0" err="1" smtClean="0"/>
              <a:t>liệu</a:t>
            </a:r>
            <a:r>
              <a:rPr lang="en-US" dirty="0" smtClean="0"/>
              <a:t> </a:t>
            </a:r>
            <a:r>
              <a:rPr lang="en-US" dirty="0" err="1" smtClean="0"/>
              <a:t>theo</a:t>
            </a:r>
            <a:r>
              <a:rPr lang="en-US" dirty="0" smtClean="0"/>
              <a:t> </a:t>
            </a:r>
            <a:r>
              <a:rPr lang="en-US" dirty="0" err="1" smtClean="0"/>
              <a:t>tầng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>
                <a:sym typeface="Wingdings" pitchFamily="2" charset="2"/>
              </a:rPr>
              <a:t> </a:t>
            </a:r>
            <a:r>
              <a:rPr lang="en-US" dirty="0" err="1" smtClean="0">
                <a:sym typeface="Wingdings" pitchFamily="2" charset="2"/>
              </a:rPr>
              <a:t>đánh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giá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sự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tương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tự</a:t>
            </a:r>
            <a:r>
              <a:rPr lang="en-US" dirty="0" smtClean="0">
                <a:sym typeface="Wingdings" pitchFamily="2" charset="2"/>
              </a:rPr>
              <a:t> (</a:t>
            </a:r>
            <a:r>
              <a:rPr lang="en-US" dirty="0" err="1" smtClean="0">
                <a:sym typeface="Wingdings" pitchFamily="2" charset="2"/>
              </a:rPr>
              <a:t>giống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nhau</a:t>
            </a:r>
            <a:r>
              <a:rPr lang="en-US" dirty="0" smtClean="0">
                <a:sym typeface="Wingdings" pitchFamily="2" charset="2"/>
              </a:rPr>
              <a:t>) </a:t>
            </a:r>
            <a:r>
              <a:rPr lang="en-US" dirty="0" err="1" smtClean="0">
                <a:sym typeface="Wingdings" pitchFamily="2" charset="2"/>
              </a:rPr>
              <a:t>giữa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các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mẫu</a:t>
            </a:r>
            <a:r>
              <a:rPr lang="en-US" dirty="0" smtClean="0">
                <a:sym typeface="Wingdings" pitchFamily="2" charset="2"/>
              </a:rPr>
              <a:t>  </a:t>
            </a:r>
            <a:r>
              <a:rPr lang="en-US" dirty="0" err="1" smtClean="0">
                <a:sym typeface="Wingdings" pitchFamily="2" charset="2"/>
              </a:rPr>
              <a:t>sử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dụng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công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thức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tính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khoảng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cách</a:t>
            </a:r>
            <a:endParaRPr lang="en-US" dirty="0"/>
          </a:p>
        </p:txBody>
      </p:sp>
      <p:pic>
        <p:nvPicPr>
          <p:cNvPr id="706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1762125"/>
            <a:ext cx="7753350" cy="3876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2362200" y="5486400"/>
            <a:ext cx="41792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 smtClean="0"/>
              <a:t>Xây</a:t>
            </a:r>
            <a:r>
              <a:rPr lang="en-US" sz="2000" dirty="0" smtClean="0"/>
              <a:t> </a:t>
            </a:r>
            <a:r>
              <a:rPr lang="en-US" sz="2000" dirty="0" err="1" smtClean="0"/>
              <a:t>dựng</a:t>
            </a:r>
            <a:r>
              <a:rPr lang="en-US" sz="2000" dirty="0" smtClean="0"/>
              <a:t> </a:t>
            </a:r>
            <a:r>
              <a:rPr lang="en-US" sz="2000" dirty="0" err="1" smtClean="0"/>
              <a:t>cây</a:t>
            </a:r>
            <a:r>
              <a:rPr lang="en-US" sz="2000" dirty="0" smtClean="0"/>
              <a:t> </a:t>
            </a:r>
            <a:r>
              <a:rPr lang="en-US" sz="2000" dirty="0" err="1" smtClean="0"/>
              <a:t>phân</a:t>
            </a:r>
            <a:r>
              <a:rPr lang="en-US" sz="2000" dirty="0" smtClean="0"/>
              <a:t> </a:t>
            </a:r>
            <a:r>
              <a:rPr lang="en-US" sz="2000" dirty="0" err="1" smtClean="0"/>
              <a:t>tầng</a:t>
            </a:r>
            <a:r>
              <a:rPr lang="en-US" sz="2000" dirty="0" smtClean="0"/>
              <a:t> (</a:t>
            </a:r>
            <a:r>
              <a:rPr lang="en-US" sz="2000" dirty="0" err="1" smtClean="0"/>
              <a:t>Dendrogram</a:t>
            </a:r>
            <a:r>
              <a:rPr lang="en-US" sz="2000" dirty="0" smtClean="0"/>
              <a:t>)</a:t>
            </a:r>
            <a:endParaRPr 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Hai </a:t>
            </a:r>
            <a:r>
              <a:rPr lang="en-US" dirty="0" err="1" smtClean="0"/>
              <a:t>kiểu</a:t>
            </a:r>
            <a:r>
              <a:rPr lang="en-US" dirty="0" smtClean="0"/>
              <a:t> </a:t>
            </a:r>
            <a:r>
              <a:rPr lang="en-US" dirty="0" err="1" smtClean="0"/>
              <a:t>thuật</a:t>
            </a:r>
            <a:r>
              <a:rPr lang="en-US" dirty="0" smtClean="0"/>
              <a:t> </a:t>
            </a:r>
            <a:r>
              <a:rPr lang="en-US" dirty="0" err="1" smtClean="0"/>
              <a:t>toán</a:t>
            </a:r>
            <a:r>
              <a:rPr lang="en-US" dirty="0" smtClean="0"/>
              <a:t> </a:t>
            </a:r>
            <a:r>
              <a:rPr lang="en-US" dirty="0" err="1" smtClean="0"/>
              <a:t>phân</a:t>
            </a:r>
            <a:r>
              <a:rPr lang="en-US" dirty="0" smtClean="0"/>
              <a:t> </a:t>
            </a:r>
            <a:r>
              <a:rPr lang="en-US" dirty="0" err="1" smtClean="0"/>
              <a:t>tầng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Phân</a:t>
            </a:r>
            <a:r>
              <a:rPr lang="en-US" dirty="0" smtClean="0"/>
              <a:t> </a:t>
            </a:r>
            <a:r>
              <a:rPr lang="en-US" dirty="0" err="1" smtClean="0"/>
              <a:t>chia</a:t>
            </a:r>
            <a:r>
              <a:rPr lang="en-US" dirty="0" smtClean="0"/>
              <a:t> </a:t>
            </a:r>
            <a:r>
              <a:rPr lang="en-US" dirty="0" err="1" smtClean="0"/>
              <a:t>thành</a:t>
            </a:r>
            <a:r>
              <a:rPr lang="en-US" dirty="0" smtClean="0"/>
              <a:t> </a:t>
            </a:r>
            <a:r>
              <a:rPr lang="en-US" dirty="0" err="1" smtClean="0"/>
              <a:t>từng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err="1" smtClean="0"/>
              <a:t>cụm</a:t>
            </a:r>
            <a:r>
              <a:rPr lang="en-US" dirty="0" smtClean="0"/>
              <a:t> 2 </a:t>
            </a:r>
            <a:r>
              <a:rPr lang="en-US" dirty="0" err="1" smtClean="0"/>
              <a:t>nhóm</a:t>
            </a:r>
            <a:endParaRPr lang="en-US" dirty="0" smtClean="0"/>
          </a:p>
          <a:p>
            <a:pPr>
              <a:buNone/>
            </a:pPr>
            <a:r>
              <a:rPr lang="en-US" dirty="0" smtClean="0"/>
              <a:t>(</a:t>
            </a:r>
            <a:r>
              <a:rPr lang="en-US" dirty="0" err="1" smtClean="0"/>
              <a:t>Divisise</a:t>
            </a:r>
            <a:r>
              <a:rPr lang="en-US" dirty="0" smtClean="0"/>
              <a:t> hierarchical</a:t>
            </a:r>
            <a:br>
              <a:rPr lang="en-US" dirty="0" smtClean="0"/>
            </a:br>
            <a:r>
              <a:rPr lang="en-US" dirty="0" smtClean="0"/>
              <a:t>clustering)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716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08460" y="1600200"/>
            <a:ext cx="4254540" cy="473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3886200" y="3048000"/>
            <a:ext cx="643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 = 2</a:t>
            </a:r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3962400" y="2725271"/>
            <a:ext cx="4679576" cy="1945341"/>
            <a:chOff x="3962400" y="2725271"/>
            <a:chExt cx="4679576" cy="1945341"/>
          </a:xfrm>
        </p:grpSpPr>
        <p:sp>
          <p:nvSpPr>
            <p:cNvPr id="7" name="TextBox 6"/>
            <p:cNvSpPr txBox="1"/>
            <p:nvPr/>
          </p:nvSpPr>
          <p:spPr>
            <a:xfrm>
              <a:off x="3962400" y="3581400"/>
              <a:ext cx="6431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K = 3</a:t>
              </a:r>
              <a:endParaRPr lang="en-US" dirty="0"/>
            </a:p>
          </p:txBody>
        </p:sp>
        <p:sp>
          <p:nvSpPr>
            <p:cNvPr id="8" name="Freeform 7"/>
            <p:cNvSpPr/>
            <p:nvPr/>
          </p:nvSpPr>
          <p:spPr>
            <a:xfrm>
              <a:off x="4491318" y="2725271"/>
              <a:ext cx="4150658" cy="1945341"/>
            </a:xfrm>
            <a:custGeom>
              <a:avLst/>
              <a:gdLst>
                <a:gd name="connsiteX0" fmla="*/ 197223 w 4150658"/>
                <a:gd name="connsiteY0" fmla="*/ 977153 h 1945341"/>
                <a:gd name="connsiteX1" fmla="*/ 197223 w 4150658"/>
                <a:gd name="connsiteY1" fmla="*/ 977153 h 1945341"/>
                <a:gd name="connsiteX2" fmla="*/ 116541 w 4150658"/>
                <a:gd name="connsiteY2" fmla="*/ 986117 h 1945341"/>
                <a:gd name="connsiteX3" fmla="*/ 0 w 4150658"/>
                <a:gd name="connsiteY3" fmla="*/ 1532964 h 1945341"/>
                <a:gd name="connsiteX4" fmla="*/ 600635 w 4150658"/>
                <a:gd name="connsiteY4" fmla="*/ 1945341 h 1945341"/>
                <a:gd name="connsiteX5" fmla="*/ 1281953 w 4150658"/>
                <a:gd name="connsiteY5" fmla="*/ 1837764 h 1945341"/>
                <a:gd name="connsiteX6" fmla="*/ 1810870 w 4150658"/>
                <a:gd name="connsiteY6" fmla="*/ 1855694 h 1945341"/>
                <a:gd name="connsiteX7" fmla="*/ 1819835 w 4150658"/>
                <a:gd name="connsiteY7" fmla="*/ 1775011 h 1945341"/>
                <a:gd name="connsiteX8" fmla="*/ 1909482 w 4150658"/>
                <a:gd name="connsiteY8" fmla="*/ 1353670 h 1945341"/>
                <a:gd name="connsiteX9" fmla="*/ 2967317 w 4150658"/>
                <a:gd name="connsiteY9" fmla="*/ 1013011 h 1945341"/>
                <a:gd name="connsiteX10" fmla="*/ 3048000 w 4150658"/>
                <a:gd name="connsiteY10" fmla="*/ 995082 h 1945341"/>
                <a:gd name="connsiteX11" fmla="*/ 3074894 w 4150658"/>
                <a:gd name="connsiteY11" fmla="*/ 986117 h 1945341"/>
                <a:gd name="connsiteX12" fmla="*/ 3101788 w 4150658"/>
                <a:gd name="connsiteY12" fmla="*/ 968188 h 1945341"/>
                <a:gd name="connsiteX13" fmla="*/ 4150658 w 4150658"/>
                <a:gd name="connsiteY13" fmla="*/ 609600 h 1945341"/>
                <a:gd name="connsiteX14" fmla="*/ 4132729 w 4150658"/>
                <a:gd name="connsiteY14" fmla="*/ 502023 h 1945341"/>
                <a:gd name="connsiteX15" fmla="*/ 4096870 w 4150658"/>
                <a:gd name="connsiteY15" fmla="*/ 466164 h 1945341"/>
                <a:gd name="connsiteX16" fmla="*/ 3666564 w 4150658"/>
                <a:gd name="connsiteY16" fmla="*/ 134470 h 1945341"/>
                <a:gd name="connsiteX17" fmla="*/ 3594847 w 4150658"/>
                <a:gd name="connsiteY17" fmla="*/ 107576 h 1945341"/>
                <a:gd name="connsiteX18" fmla="*/ 3567953 w 4150658"/>
                <a:gd name="connsiteY18" fmla="*/ 98611 h 1945341"/>
                <a:gd name="connsiteX19" fmla="*/ 3532094 w 4150658"/>
                <a:gd name="connsiteY19" fmla="*/ 80682 h 1945341"/>
                <a:gd name="connsiteX20" fmla="*/ 2438400 w 4150658"/>
                <a:gd name="connsiteY20" fmla="*/ 0 h 1945341"/>
                <a:gd name="connsiteX21" fmla="*/ 1927411 w 4150658"/>
                <a:gd name="connsiteY21" fmla="*/ 143435 h 1945341"/>
                <a:gd name="connsiteX22" fmla="*/ 1900517 w 4150658"/>
                <a:gd name="connsiteY22" fmla="*/ 215153 h 1945341"/>
                <a:gd name="connsiteX23" fmla="*/ 1882588 w 4150658"/>
                <a:gd name="connsiteY23" fmla="*/ 251011 h 1945341"/>
                <a:gd name="connsiteX24" fmla="*/ 1721223 w 4150658"/>
                <a:gd name="connsiteY24" fmla="*/ 636494 h 1945341"/>
                <a:gd name="connsiteX25" fmla="*/ 1299882 w 4150658"/>
                <a:gd name="connsiteY25" fmla="*/ 887505 h 1945341"/>
                <a:gd name="connsiteX26" fmla="*/ 1219200 w 4150658"/>
                <a:gd name="connsiteY26" fmla="*/ 887505 h 1945341"/>
                <a:gd name="connsiteX27" fmla="*/ 484094 w 4150658"/>
                <a:gd name="connsiteY27" fmla="*/ 941294 h 1945341"/>
                <a:gd name="connsiteX28" fmla="*/ 197223 w 4150658"/>
                <a:gd name="connsiteY28" fmla="*/ 977153 h 1945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150658" h="1945341">
                  <a:moveTo>
                    <a:pt x="197223" y="977153"/>
                  </a:moveTo>
                  <a:lnTo>
                    <a:pt x="197223" y="977153"/>
                  </a:lnTo>
                  <a:lnTo>
                    <a:pt x="116541" y="986117"/>
                  </a:lnTo>
                  <a:lnTo>
                    <a:pt x="0" y="1532964"/>
                  </a:lnTo>
                  <a:lnTo>
                    <a:pt x="600635" y="1945341"/>
                  </a:lnTo>
                  <a:lnTo>
                    <a:pt x="1281953" y="1837764"/>
                  </a:lnTo>
                  <a:lnTo>
                    <a:pt x="1810870" y="1855694"/>
                  </a:lnTo>
                  <a:lnTo>
                    <a:pt x="1819835" y="1775011"/>
                  </a:lnTo>
                  <a:lnTo>
                    <a:pt x="1909482" y="1353670"/>
                  </a:lnTo>
                  <a:lnTo>
                    <a:pt x="2967317" y="1013011"/>
                  </a:lnTo>
                  <a:cubicBezTo>
                    <a:pt x="2994211" y="1007035"/>
                    <a:pt x="3021272" y="1001764"/>
                    <a:pt x="3048000" y="995082"/>
                  </a:cubicBezTo>
                  <a:cubicBezTo>
                    <a:pt x="3057167" y="992790"/>
                    <a:pt x="3066442" y="990343"/>
                    <a:pt x="3074894" y="986117"/>
                  </a:cubicBezTo>
                  <a:cubicBezTo>
                    <a:pt x="3084531" y="981299"/>
                    <a:pt x="3101788" y="968188"/>
                    <a:pt x="3101788" y="968188"/>
                  </a:cubicBezTo>
                  <a:lnTo>
                    <a:pt x="4150658" y="609600"/>
                  </a:lnTo>
                  <a:cubicBezTo>
                    <a:pt x="4144682" y="573741"/>
                    <a:pt x="4145493" y="536062"/>
                    <a:pt x="4132729" y="502023"/>
                  </a:cubicBezTo>
                  <a:cubicBezTo>
                    <a:pt x="4126794" y="486195"/>
                    <a:pt x="4096870" y="466164"/>
                    <a:pt x="4096870" y="466164"/>
                  </a:cubicBezTo>
                  <a:lnTo>
                    <a:pt x="3666564" y="134470"/>
                  </a:lnTo>
                  <a:lnTo>
                    <a:pt x="3594847" y="107576"/>
                  </a:lnTo>
                  <a:cubicBezTo>
                    <a:pt x="3585966" y="104347"/>
                    <a:pt x="3576639" y="102333"/>
                    <a:pt x="3567953" y="98611"/>
                  </a:cubicBezTo>
                  <a:cubicBezTo>
                    <a:pt x="3555670" y="93347"/>
                    <a:pt x="3532094" y="80682"/>
                    <a:pt x="3532094" y="80682"/>
                  </a:cubicBezTo>
                  <a:lnTo>
                    <a:pt x="2438400" y="0"/>
                  </a:lnTo>
                  <a:lnTo>
                    <a:pt x="1927411" y="143435"/>
                  </a:lnTo>
                  <a:cubicBezTo>
                    <a:pt x="1918446" y="167341"/>
                    <a:pt x="1911082" y="191910"/>
                    <a:pt x="1900517" y="215153"/>
                  </a:cubicBezTo>
                  <a:cubicBezTo>
                    <a:pt x="1880931" y="258244"/>
                    <a:pt x="1882588" y="227471"/>
                    <a:pt x="1882588" y="251011"/>
                  </a:cubicBezTo>
                  <a:lnTo>
                    <a:pt x="1721223" y="636494"/>
                  </a:lnTo>
                  <a:lnTo>
                    <a:pt x="1299882" y="887505"/>
                  </a:lnTo>
                  <a:lnTo>
                    <a:pt x="1219200" y="887505"/>
                  </a:lnTo>
                  <a:lnTo>
                    <a:pt x="484094" y="941294"/>
                  </a:lnTo>
                  <a:lnTo>
                    <a:pt x="197223" y="977153"/>
                  </a:lnTo>
                  <a:close/>
                </a:path>
              </a:pathLst>
            </a:custGeom>
            <a:noFill/>
            <a:ln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3886200" y="3693459"/>
            <a:ext cx="4800600" cy="977153"/>
            <a:chOff x="3886200" y="3693459"/>
            <a:chExt cx="4800600" cy="977153"/>
          </a:xfrm>
        </p:grpSpPr>
        <p:sp>
          <p:nvSpPr>
            <p:cNvPr id="9" name="Freeform 8"/>
            <p:cNvSpPr/>
            <p:nvPr/>
          </p:nvSpPr>
          <p:spPr>
            <a:xfrm>
              <a:off x="4473388" y="3693459"/>
              <a:ext cx="4213412" cy="977153"/>
            </a:xfrm>
            <a:custGeom>
              <a:avLst/>
              <a:gdLst>
                <a:gd name="connsiteX0" fmla="*/ 779930 w 4213412"/>
                <a:gd name="connsiteY0" fmla="*/ 89647 h 977153"/>
                <a:gd name="connsiteX1" fmla="*/ 779930 w 4213412"/>
                <a:gd name="connsiteY1" fmla="*/ 89647 h 977153"/>
                <a:gd name="connsiteX2" fmla="*/ 681318 w 4213412"/>
                <a:gd name="connsiteY2" fmla="*/ 80682 h 977153"/>
                <a:gd name="connsiteX3" fmla="*/ 528918 w 4213412"/>
                <a:gd name="connsiteY3" fmla="*/ 71717 h 977153"/>
                <a:gd name="connsiteX4" fmla="*/ 80683 w 4213412"/>
                <a:gd name="connsiteY4" fmla="*/ 197223 h 977153"/>
                <a:gd name="connsiteX5" fmla="*/ 0 w 4213412"/>
                <a:gd name="connsiteY5" fmla="*/ 636494 h 977153"/>
                <a:gd name="connsiteX6" fmla="*/ 385483 w 4213412"/>
                <a:gd name="connsiteY6" fmla="*/ 887506 h 977153"/>
                <a:gd name="connsiteX7" fmla="*/ 824753 w 4213412"/>
                <a:gd name="connsiteY7" fmla="*/ 977153 h 977153"/>
                <a:gd name="connsiteX8" fmla="*/ 2052918 w 4213412"/>
                <a:gd name="connsiteY8" fmla="*/ 968188 h 977153"/>
                <a:gd name="connsiteX9" fmla="*/ 2841812 w 4213412"/>
                <a:gd name="connsiteY9" fmla="*/ 959223 h 977153"/>
                <a:gd name="connsiteX10" fmla="*/ 3908612 w 4213412"/>
                <a:gd name="connsiteY10" fmla="*/ 833717 h 977153"/>
                <a:gd name="connsiteX11" fmla="*/ 4213412 w 4213412"/>
                <a:gd name="connsiteY11" fmla="*/ 170329 h 977153"/>
                <a:gd name="connsiteX12" fmla="*/ 3693459 w 4213412"/>
                <a:gd name="connsiteY12" fmla="*/ 0 h 977153"/>
                <a:gd name="connsiteX13" fmla="*/ 3074894 w 4213412"/>
                <a:gd name="connsiteY13" fmla="*/ 116541 h 977153"/>
                <a:gd name="connsiteX14" fmla="*/ 2976283 w 4213412"/>
                <a:gd name="connsiteY14" fmla="*/ 134470 h 977153"/>
                <a:gd name="connsiteX15" fmla="*/ 2223247 w 4213412"/>
                <a:gd name="connsiteY15" fmla="*/ 161365 h 977153"/>
                <a:gd name="connsiteX16" fmla="*/ 1147483 w 4213412"/>
                <a:gd name="connsiteY16" fmla="*/ 188259 h 977153"/>
                <a:gd name="connsiteX17" fmla="*/ 779930 w 4213412"/>
                <a:gd name="connsiteY17" fmla="*/ 89647 h 977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13412" h="977153">
                  <a:moveTo>
                    <a:pt x="779930" y="89647"/>
                  </a:moveTo>
                  <a:lnTo>
                    <a:pt x="779930" y="89647"/>
                  </a:lnTo>
                  <a:lnTo>
                    <a:pt x="681318" y="80682"/>
                  </a:lnTo>
                  <a:cubicBezTo>
                    <a:pt x="630560" y="77056"/>
                    <a:pt x="528918" y="71717"/>
                    <a:pt x="528918" y="71717"/>
                  </a:cubicBezTo>
                  <a:lnTo>
                    <a:pt x="80683" y="197223"/>
                  </a:lnTo>
                  <a:lnTo>
                    <a:pt x="0" y="636494"/>
                  </a:lnTo>
                  <a:lnTo>
                    <a:pt x="385483" y="887506"/>
                  </a:lnTo>
                  <a:lnTo>
                    <a:pt x="824753" y="977153"/>
                  </a:lnTo>
                  <a:lnTo>
                    <a:pt x="2052918" y="968188"/>
                  </a:lnTo>
                  <a:lnTo>
                    <a:pt x="2841812" y="959223"/>
                  </a:lnTo>
                  <a:lnTo>
                    <a:pt x="3908612" y="833717"/>
                  </a:lnTo>
                  <a:lnTo>
                    <a:pt x="4213412" y="170329"/>
                  </a:lnTo>
                  <a:lnTo>
                    <a:pt x="3693459" y="0"/>
                  </a:lnTo>
                  <a:lnTo>
                    <a:pt x="3074894" y="116541"/>
                  </a:lnTo>
                  <a:cubicBezTo>
                    <a:pt x="2988378" y="135766"/>
                    <a:pt x="3021762" y="134470"/>
                    <a:pt x="2976283" y="134470"/>
                  </a:cubicBezTo>
                  <a:lnTo>
                    <a:pt x="2223247" y="161365"/>
                  </a:lnTo>
                  <a:lnTo>
                    <a:pt x="1147483" y="188259"/>
                  </a:lnTo>
                  <a:lnTo>
                    <a:pt x="779930" y="89647"/>
                  </a:lnTo>
                  <a:close/>
                </a:path>
              </a:pathLst>
            </a:custGeom>
            <a:noFill/>
            <a:ln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886200" y="4267200"/>
              <a:ext cx="6431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K = 4</a:t>
              </a:r>
              <a:endParaRPr lang="en-US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Phương</a:t>
            </a:r>
            <a:r>
              <a:rPr lang="en-US" dirty="0" smtClean="0"/>
              <a:t> </a:t>
            </a:r>
            <a:r>
              <a:rPr lang="en-US" dirty="0" err="1" smtClean="0"/>
              <a:t>pháp</a:t>
            </a:r>
            <a:r>
              <a:rPr lang="en-US" dirty="0" smtClean="0"/>
              <a:t> </a:t>
            </a:r>
            <a:r>
              <a:rPr lang="en-US" dirty="0" err="1" smtClean="0"/>
              <a:t>Aggomerative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Phân</a:t>
            </a:r>
            <a:r>
              <a:rPr lang="en-US" dirty="0" smtClean="0"/>
              <a:t> </a:t>
            </a:r>
            <a:r>
              <a:rPr lang="en-US" dirty="0" err="1" smtClean="0"/>
              <a:t>chia</a:t>
            </a:r>
            <a:r>
              <a:rPr lang="en-US" dirty="0" smtClean="0"/>
              <a:t> </a:t>
            </a:r>
            <a:r>
              <a:rPr lang="en-US" dirty="0" err="1" smtClean="0"/>
              <a:t>theo</a:t>
            </a:r>
            <a:r>
              <a:rPr lang="en-US" dirty="0" smtClean="0"/>
              <a:t> </a:t>
            </a:r>
            <a:r>
              <a:rPr lang="en-US" dirty="0" err="1" smtClean="0"/>
              <a:t>cấu</a:t>
            </a:r>
            <a:r>
              <a:rPr lang="en-US" dirty="0" smtClean="0"/>
              <a:t> </a:t>
            </a:r>
            <a:r>
              <a:rPr lang="en-US" dirty="0" err="1" smtClean="0"/>
              <a:t>trúc</a:t>
            </a:r>
            <a:r>
              <a:rPr lang="en-US" dirty="0" smtClean="0"/>
              <a:t> bottom-up</a:t>
            </a:r>
          </a:p>
          <a:p>
            <a:r>
              <a:rPr lang="en-US" dirty="0" err="1" smtClean="0"/>
              <a:t>Mỗi</a:t>
            </a:r>
            <a:r>
              <a:rPr lang="en-US" dirty="0" smtClean="0"/>
              <a:t> </a:t>
            </a:r>
            <a:r>
              <a:rPr lang="en-US" dirty="0" err="1" smtClean="0"/>
              <a:t>điểm</a:t>
            </a:r>
            <a:r>
              <a:rPr lang="en-US" dirty="0" smtClean="0"/>
              <a:t> (</a:t>
            </a:r>
            <a:r>
              <a:rPr lang="en-US" dirty="0" err="1" smtClean="0"/>
              <a:t>mẫu</a:t>
            </a:r>
            <a:r>
              <a:rPr lang="en-US" dirty="0" smtClean="0"/>
              <a:t>) </a:t>
            </a:r>
            <a:r>
              <a:rPr lang="en-US" dirty="0" err="1" smtClean="0"/>
              <a:t>dữ</a:t>
            </a:r>
            <a:r>
              <a:rPr lang="en-US" dirty="0" smtClean="0"/>
              <a:t> </a:t>
            </a:r>
            <a:r>
              <a:rPr lang="en-US" dirty="0" err="1" smtClean="0"/>
              <a:t>liệu</a:t>
            </a:r>
            <a:r>
              <a:rPr lang="en-US" dirty="0" smtClean="0"/>
              <a:t> </a:t>
            </a:r>
            <a:r>
              <a:rPr lang="en-US" dirty="0" err="1" smtClean="0"/>
              <a:t>thành</a:t>
            </a:r>
            <a:r>
              <a:rPr lang="en-US" dirty="0" smtClean="0"/>
              <a:t> 1 </a:t>
            </a:r>
            <a:r>
              <a:rPr lang="en-US" dirty="0" err="1" smtClean="0"/>
              <a:t>cụm</a:t>
            </a:r>
            <a:endParaRPr lang="en-US" dirty="0" smtClean="0"/>
          </a:p>
          <a:p>
            <a:pPr lvl="1"/>
            <a:r>
              <a:rPr lang="en-US" dirty="0" err="1" smtClean="0"/>
              <a:t>Tìm</a:t>
            </a:r>
            <a:r>
              <a:rPr lang="en-US" dirty="0" smtClean="0"/>
              <a:t> </a:t>
            </a:r>
            <a:r>
              <a:rPr lang="en-US" dirty="0" err="1" smtClean="0"/>
              <a:t>hai</a:t>
            </a:r>
            <a:r>
              <a:rPr lang="en-US" dirty="0" smtClean="0"/>
              <a:t> </a:t>
            </a:r>
            <a:r>
              <a:rPr lang="en-US" dirty="0" err="1" smtClean="0"/>
              <a:t>cụm</a:t>
            </a:r>
            <a:r>
              <a:rPr lang="en-US" dirty="0" smtClean="0"/>
              <a:t> </a:t>
            </a:r>
            <a:r>
              <a:rPr lang="en-US" dirty="0" err="1" smtClean="0"/>
              <a:t>gần</a:t>
            </a:r>
            <a:r>
              <a:rPr lang="en-US" dirty="0" smtClean="0"/>
              <a:t> </a:t>
            </a:r>
            <a:r>
              <a:rPr lang="en-US" dirty="0" err="1" smtClean="0"/>
              <a:t>nhau</a:t>
            </a:r>
            <a:r>
              <a:rPr lang="en-US" dirty="0" smtClean="0"/>
              <a:t> </a:t>
            </a:r>
            <a:r>
              <a:rPr lang="en-US" dirty="0" err="1" smtClean="0"/>
              <a:t>nhất</a:t>
            </a:r>
            <a:r>
              <a:rPr lang="en-US" dirty="0" smtClean="0"/>
              <a:t> </a:t>
            </a:r>
          </a:p>
          <a:p>
            <a:pPr lvl="1"/>
            <a:r>
              <a:rPr lang="en-US" dirty="0" err="1" smtClean="0"/>
              <a:t>Nhóm</a:t>
            </a:r>
            <a:r>
              <a:rPr lang="en-US" dirty="0" smtClean="0"/>
              <a:t> </a:t>
            </a:r>
            <a:r>
              <a:rPr lang="en-US" dirty="0" err="1" smtClean="0"/>
              <a:t>thành</a:t>
            </a:r>
            <a:r>
              <a:rPr lang="en-US" dirty="0" smtClean="0"/>
              <a:t> 1 cluster</a:t>
            </a:r>
          </a:p>
          <a:p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cách</a:t>
            </a:r>
            <a:r>
              <a:rPr lang="en-US" dirty="0" smtClean="0"/>
              <a:t> </a:t>
            </a:r>
            <a:r>
              <a:rPr lang="en-US" dirty="0" err="1" smtClean="0"/>
              <a:t>đo</a:t>
            </a:r>
            <a:r>
              <a:rPr lang="en-US" dirty="0" smtClean="0"/>
              <a:t> </a:t>
            </a:r>
            <a:r>
              <a:rPr lang="en-US" dirty="0" err="1" smtClean="0"/>
              <a:t>khoảng</a:t>
            </a:r>
            <a:r>
              <a:rPr lang="en-US" dirty="0" smtClean="0"/>
              <a:t> </a:t>
            </a:r>
            <a:r>
              <a:rPr lang="en-US" dirty="0" err="1" smtClean="0"/>
              <a:t>cách</a:t>
            </a:r>
            <a:r>
              <a:rPr lang="en-US" dirty="0" smtClean="0"/>
              <a:t> </a:t>
            </a:r>
            <a:r>
              <a:rPr lang="en-US" dirty="0" err="1" smtClean="0"/>
              <a:t>giữa</a:t>
            </a:r>
            <a:r>
              <a:rPr lang="en-US" dirty="0" smtClean="0"/>
              <a:t> </a:t>
            </a:r>
            <a:r>
              <a:rPr lang="en-US" dirty="0" err="1" smtClean="0"/>
              <a:t>hai</a:t>
            </a:r>
            <a:r>
              <a:rPr lang="en-US" dirty="0" smtClean="0"/>
              <a:t> </a:t>
            </a:r>
            <a:r>
              <a:rPr lang="en-US" dirty="0" err="1" smtClean="0"/>
              <a:t>cụm</a:t>
            </a:r>
            <a:endParaRPr lang="en-US" dirty="0" smtClean="0"/>
          </a:p>
        </p:txBody>
      </p:sp>
      <p:pic>
        <p:nvPicPr>
          <p:cNvPr id="7270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5800" y="3886200"/>
            <a:ext cx="8077200" cy="2781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270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29400" y="1524000"/>
            <a:ext cx="2385285" cy="1747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vấn</a:t>
            </a:r>
            <a:r>
              <a:rPr lang="en-US" dirty="0" smtClean="0"/>
              <a:t> </a:t>
            </a:r>
            <a:r>
              <a:rPr lang="en-US" dirty="0" err="1" smtClean="0"/>
              <a:t>đề</a:t>
            </a:r>
            <a:r>
              <a:rPr lang="en-US" dirty="0" smtClean="0"/>
              <a:t> </a:t>
            </a:r>
            <a:r>
              <a:rPr lang="en-US" dirty="0" err="1" smtClean="0"/>
              <a:t>với</a:t>
            </a:r>
            <a:r>
              <a:rPr lang="en-US" dirty="0" smtClean="0"/>
              <a:t> </a:t>
            </a:r>
            <a:r>
              <a:rPr lang="en-US" dirty="0" err="1" smtClean="0"/>
              <a:t>thuật</a:t>
            </a:r>
            <a:r>
              <a:rPr lang="en-US" dirty="0" smtClean="0"/>
              <a:t> </a:t>
            </a:r>
            <a:r>
              <a:rPr lang="en-US" dirty="0" err="1" smtClean="0"/>
              <a:t>toán</a:t>
            </a:r>
            <a:r>
              <a:rPr lang="en-US" dirty="0" smtClean="0"/>
              <a:t> </a:t>
            </a:r>
            <a:r>
              <a:rPr lang="en-US" dirty="0" err="1" smtClean="0"/>
              <a:t>phân</a:t>
            </a:r>
            <a:r>
              <a:rPr lang="en-US" dirty="0" smtClean="0"/>
              <a:t> </a:t>
            </a:r>
            <a:r>
              <a:rPr lang="en-US" dirty="0" err="1" smtClean="0"/>
              <a:t>cụm</a:t>
            </a:r>
            <a:r>
              <a:rPr lang="en-US" dirty="0" smtClean="0"/>
              <a:t> </a:t>
            </a:r>
            <a:r>
              <a:rPr lang="en-US" dirty="0" err="1" smtClean="0"/>
              <a:t>theo</a:t>
            </a:r>
            <a:r>
              <a:rPr lang="en-US" dirty="0" smtClean="0"/>
              <a:t> </a:t>
            </a:r>
            <a:r>
              <a:rPr lang="en-US" dirty="0" err="1" smtClean="0"/>
              <a:t>tầng</a:t>
            </a:r>
            <a:endParaRPr lang="en-US" dirty="0"/>
          </a:p>
        </p:txBody>
      </p:sp>
      <p:pic>
        <p:nvPicPr>
          <p:cNvPr id="737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1371600"/>
            <a:ext cx="8305800" cy="52353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5791200" y="6248400"/>
            <a:ext cx="16307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Kết</a:t>
            </a:r>
            <a:r>
              <a:rPr lang="en-US" dirty="0" smtClean="0"/>
              <a:t> </a:t>
            </a:r>
            <a:r>
              <a:rPr lang="en-US" dirty="0" err="1" smtClean="0"/>
              <a:t>quả</a:t>
            </a:r>
            <a:r>
              <a:rPr lang="en-US" dirty="0" smtClean="0"/>
              <a:t> </a:t>
            </a:r>
            <a:r>
              <a:rPr lang="en-US" dirty="0" err="1" smtClean="0"/>
              <a:t>thực</a:t>
            </a:r>
            <a:r>
              <a:rPr lang="en-US" dirty="0" smtClean="0"/>
              <a:t> </a:t>
            </a:r>
            <a:r>
              <a:rPr lang="en-US" dirty="0" err="1" smtClean="0"/>
              <a:t>tế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286000" y="6260068"/>
            <a:ext cx="139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Mong</a:t>
            </a:r>
            <a:r>
              <a:rPr lang="en-US" dirty="0" smtClean="0"/>
              <a:t> </a:t>
            </a:r>
            <a:r>
              <a:rPr lang="en-US" dirty="0" err="1" smtClean="0"/>
              <a:t>muốn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vấn</a:t>
            </a:r>
            <a:r>
              <a:rPr lang="en-US" dirty="0" smtClean="0"/>
              <a:t> </a:t>
            </a:r>
            <a:r>
              <a:rPr lang="en-US" dirty="0" err="1" smtClean="0"/>
              <a:t>đề</a:t>
            </a:r>
            <a:r>
              <a:rPr lang="en-US" dirty="0" smtClean="0"/>
              <a:t> </a:t>
            </a:r>
            <a:r>
              <a:rPr lang="en-US" dirty="0" err="1" smtClean="0"/>
              <a:t>với</a:t>
            </a:r>
            <a:r>
              <a:rPr lang="en-US" dirty="0" smtClean="0"/>
              <a:t> </a:t>
            </a:r>
            <a:r>
              <a:rPr lang="en-US" dirty="0" err="1" smtClean="0"/>
              <a:t>thuật</a:t>
            </a:r>
            <a:r>
              <a:rPr lang="en-US" dirty="0" smtClean="0"/>
              <a:t> </a:t>
            </a:r>
            <a:r>
              <a:rPr lang="en-US" dirty="0" err="1" smtClean="0"/>
              <a:t>toán</a:t>
            </a:r>
            <a:r>
              <a:rPr lang="en-US" dirty="0" smtClean="0"/>
              <a:t> </a:t>
            </a:r>
            <a:r>
              <a:rPr lang="en-US" dirty="0" err="1" smtClean="0"/>
              <a:t>phân</a:t>
            </a:r>
            <a:r>
              <a:rPr lang="en-US" dirty="0" smtClean="0"/>
              <a:t> </a:t>
            </a:r>
            <a:r>
              <a:rPr lang="en-US" dirty="0" err="1" smtClean="0"/>
              <a:t>cụm</a:t>
            </a:r>
            <a:r>
              <a:rPr lang="en-US" dirty="0" smtClean="0"/>
              <a:t> </a:t>
            </a:r>
            <a:r>
              <a:rPr lang="en-US" dirty="0" err="1" smtClean="0"/>
              <a:t>theo</a:t>
            </a:r>
            <a:r>
              <a:rPr lang="en-US" dirty="0" smtClean="0"/>
              <a:t> </a:t>
            </a:r>
            <a:r>
              <a:rPr lang="en-US" dirty="0" err="1" smtClean="0"/>
              <a:t>tầng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47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199" y="1295400"/>
            <a:ext cx="8379619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 </a:t>
            </a:r>
            <a:r>
              <a:rPr lang="en-US" dirty="0" err="1" smtClean="0"/>
              <a:t>sánh</a:t>
            </a:r>
            <a:r>
              <a:rPr lang="en-US" dirty="0" smtClean="0"/>
              <a:t> </a:t>
            </a:r>
            <a:r>
              <a:rPr lang="en-US" dirty="0" err="1" smtClean="0"/>
              <a:t>hai</a:t>
            </a:r>
            <a:r>
              <a:rPr lang="en-US" dirty="0" smtClean="0"/>
              <a:t> </a:t>
            </a:r>
            <a:r>
              <a:rPr lang="en-US" dirty="0" err="1" smtClean="0"/>
              <a:t>cách</a:t>
            </a:r>
            <a:r>
              <a:rPr lang="en-US" dirty="0" smtClean="0"/>
              <a:t> </a:t>
            </a:r>
            <a:r>
              <a:rPr lang="en-US" dirty="0" err="1" smtClean="0"/>
              <a:t>tiếp</a:t>
            </a:r>
            <a:r>
              <a:rPr lang="en-US" dirty="0" smtClean="0"/>
              <a:t> </a:t>
            </a:r>
            <a:r>
              <a:rPr lang="en-US" dirty="0" err="1" smtClean="0"/>
              <a:t>cận</a:t>
            </a:r>
            <a:endParaRPr lang="en-US" dirty="0"/>
          </a:p>
        </p:txBody>
      </p:sp>
      <p:pic>
        <p:nvPicPr>
          <p:cNvPr id="7577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90600" y="1447800"/>
            <a:ext cx="7315200" cy="515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Phương</a:t>
            </a:r>
            <a:r>
              <a:rPr lang="en-US" dirty="0" smtClean="0"/>
              <a:t> </a:t>
            </a:r>
            <a:r>
              <a:rPr lang="en-US" dirty="0" err="1" smtClean="0"/>
              <a:t>pháp</a:t>
            </a:r>
            <a:r>
              <a:rPr lang="en-US" dirty="0" smtClean="0"/>
              <a:t> Gaussian Mixture Model (</a:t>
            </a:r>
            <a:r>
              <a:rPr lang="en-US" dirty="0" err="1" smtClean="0"/>
              <a:t>GMM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Nhắc</a:t>
            </a:r>
            <a:r>
              <a:rPr lang="en-US" dirty="0" smtClean="0"/>
              <a:t> </a:t>
            </a:r>
            <a:r>
              <a:rPr lang="en-US" dirty="0" err="1" smtClean="0"/>
              <a:t>lại</a:t>
            </a:r>
            <a:r>
              <a:rPr lang="en-US" dirty="0" smtClean="0"/>
              <a:t> </a:t>
            </a:r>
            <a:r>
              <a:rPr lang="en-US" dirty="0" err="1" smtClean="0"/>
              <a:t>về</a:t>
            </a:r>
            <a:r>
              <a:rPr lang="en-US" dirty="0" smtClean="0"/>
              <a:t> </a:t>
            </a:r>
            <a:r>
              <a:rPr lang="en-US" dirty="0" err="1" smtClean="0"/>
              <a:t>hàm</a:t>
            </a:r>
            <a:r>
              <a:rPr lang="en-US" dirty="0" smtClean="0"/>
              <a:t> Gaussian – </a:t>
            </a:r>
            <a:r>
              <a:rPr lang="en-US" dirty="0" err="1" smtClean="0"/>
              <a:t>Phân</a:t>
            </a:r>
            <a:r>
              <a:rPr lang="en-US" dirty="0" smtClean="0"/>
              <a:t> </a:t>
            </a:r>
            <a:r>
              <a:rPr lang="en-US" dirty="0" err="1" smtClean="0"/>
              <a:t>bố</a:t>
            </a:r>
            <a:r>
              <a:rPr lang="en-US" dirty="0" smtClean="0"/>
              <a:t> </a:t>
            </a:r>
            <a:r>
              <a:rPr lang="en-US" dirty="0" err="1" smtClean="0"/>
              <a:t>chuẩn</a:t>
            </a:r>
            <a:r>
              <a:rPr lang="en-US" dirty="0" smtClean="0"/>
              <a:t>	, </a:t>
            </a:r>
            <a:r>
              <a:rPr lang="en-US" dirty="0" err="1" smtClean="0"/>
              <a:t>đặc</a:t>
            </a:r>
            <a:r>
              <a:rPr lang="en-US" dirty="0" smtClean="0"/>
              <a:t> </a:t>
            </a:r>
            <a:r>
              <a:rPr lang="en-US" dirty="0" err="1" smtClean="0"/>
              <a:t>trưng</a:t>
            </a:r>
            <a:r>
              <a:rPr lang="en-US" dirty="0" smtClean="0"/>
              <a:t> </a:t>
            </a:r>
            <a:r>
              <a:rPr lang="en-US" dirty="0" err="1" smtClean="0"/>
              <a:t>bởi</a:t>
            </a:r>
            <a:r>
              <a:rPr lang="en-US" dirty="0" smtClean="0"/>
              <a:t> 2 </a:t>
            </a:r>
            <a:r>
              <a:rPr lang="en-US" dirty="0" err="1" smtClean="0"/>
              <a:t>tham</a:t>
            </a:r>
            <a:r>
              <a:rPr lang="en-US" dirty="0" smtClean="0"/>
              <a:t> </a:t>
            </a:r>
            <a:r>
              <a:rPr lang="en-US" dirty="0" err="1" smtClean="0"/>
              <a:t>số</a:t>
            </a:r>
            <a:endParaRPr lang="en-US" dirty="0" smtClean="0"/>
          </a:p>
          <a:p>
            <a:pPr lvl="1"/>
            <a:r>
              <a:rPr lang="en-US" dirty="0" err="1" smtClean="0"/>
              <a:t>Trung</a:t>
            </a:r>
            <a:r>
              <a:rPr lang="en-US" dirty="0" smtClean="0"/>
              <a:t> </a:t>
            </a:r>
            <a:r>
              <a:rPr lang="en-US" dirty="0" err="1" smtClean="0"/>
              <a:t>bình</a:t>
            </a:r>
            <a:endParaRPr lang="en-US" dirty="0" smtClean="0"/>
          </a:p>
          <a:p>
            <a:pPr lvl="1"/>
            <a:r>
              <a:rPr lang="en-US" dirty="0" err="1" smtClean="0"/>
              <a:t>Độ</a:t>
            </a:r>
            <a:r>
              <a:rPr lang="en-US" dirty="0" smtClean="0"/>
              <a:t> </a:t>
            </a:r>
            <a:r>
              <a:rPr lang="en-US" dirty="0" err="1" smtClean="0"/>
              <a:t>lệch</a:t>
            </a:r>
            <a:r>
              <a:rPr lang="en-US" dirty="0" smtClean="0"/>
              <a:t> </a:t>
            </a:r>
            <a:r>
              <a:rPr lang="en-US" dirty="0" err="1" smtClean="0"/>
              <a:t>chuẩn</a:t>
            </a:r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911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66800" y="2971800"/>
            <a:ext cx="7010400" cy="335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6" name="Straight Arrow Connector 5"/>
          <p:cNvCxnSpPr/>
          <p:nvPr/>
        </p:nvCxnSpPr>
        <p:spPr>
          <a:xfrm flipV="1">
            <a:off x="3227294" y="6060141"/>
            <a:ext cx="0" cy="3810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743200" y="6400800"/>
            <a:ext cx="1186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Trung</a:t>
            </a:r>
            <a:r>
              <a:rPr lang="en-US" dirty="0" smtClean="0"/>
              <a:t> </a:t>
            </a:r>
            <a:r>
              <a:rPr lang="en-US" dirty="0" err="1" smtClean="0"/>
              <a:t>bình</a:t>
            </a:r>
            <a:endParaRPr lang="en-US" dirty="0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2743200" y="5410200"/>
            <a:ext cx="990600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219200" y="4648200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Độ</a:t>
            </a:r>
            <a:r>
              <a:rPr lang="en-US" dirty="0" smtClean="0"/>
              <a:t> </a:t>
            </a:r>
            <a:r>
              <a:rPr lang="en-US" dirty="0" err="1" smtClean="0"/>
              <a:t>lệch</a:t>
            </a:r>
            <a:r>
              <a:rPr lang="en-US" dirty="0" smtClean="0"/>
              <a:t> </a:t>
            </a:r>
            <a:r>
              <a:rPr lang="en-US" dirty="0" err="1" smtClean="0"/>
              <a:t>chuẩn</a:t>
            </a: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2438400" y="5029200"/>
            <a:ext cx="533400" cy="3810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505200" y="4038600"/>
            <a:ext cx="15808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Phân</a:t>
            </a:r>
            <a:r>
              <a:rPr lang="en-US" dirty="0" smtClean="0"/>
              <a:t> </a:t>
            </a:r>
            <a:r>
              <a:rPr lang="en-US" dirty="0" err="1" smtClean="0"/>
              <a:t>bố</a:t>
            </a:r>
            <a:r>
              <a:rPr lang="en-US" dirty="0" smtClean="0"/>
              <a:t> </a:t>
            </a:r>
            <a:r>
              <a:rPr lang="en-US" dirty="0" err="1" smtClean="0"/>
              <a:t>chuẩn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562600" y="6248400"/>
            <a:ext cx="27061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Carl Friedrich </a:t>
            </a:r>
            <a:r>
              <a:rPr lang="en-US" dirty="0" smtClean="0"/>
              <a:t>Gauss (1809)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Định</a:t>
            </a:r>
            <a:r>
              <a:rPr lang="en-US" dirty="0" smtClean="0"/>
              <a:t> </a:t>
            </a:r>
            <a:r>
              <a:rPr lang="en-US" dirty="0" err="1" smtClean="0"/>
              <a:t>nghĩa</a:t>
            </a:r>
            <a:r>
              <a:rPr lang="en-US" dirty="0" smtClean="0"/>
              <a:t> </a:t>
            </a:r>
            <a:r>
              <a:rPr lang="en-US" dirty="0" err="1" smtClean="0"/>
              <a:t>hàm</a:t>
            </a:r>
            <a:r>
              <a:rPr lang="en-US" dirty="0" smtClean="0"/>
              <a:t> Gaussian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Với</a:t>
            </a:r>
            <a:r>
              <a:rPr lang="en-US" dirty="0" smtClean="0"/>
              <a:t> </a:t>
            </a:r>
            <a:r>
              <a:rPr lang="en-US" dirty="0" err="1" smtClean="0"/>
              <a:t>dữ</a:t>
            </a:r>
            <a:r>
              <a:rPr lang="en-US" dirty="0" smtClean="0"/>
              <a:t> </a:t>
            </a:r>
            <a:r>
              <a:rPr lang="en-US" dirty="0" err="1" smtClean="0"/>
              <a:t>liệu</a:t>
            </a:r>
            <a:r>
              <a:rPr lang="en-US" dirty="0" smtClean="0"/>
              <a:t> </a:t>
            </a:r>
            <a:r>
              <a:rPr lang="en-US" dirty="0" err="1" smtClean="0"/>
              <a:t>nhiều</a:t>
            </a:r>
            <a:r>
              <a:rPr lang="en-US" dirty="0" smtClean="0"/>
              <a:t> </a:t>
            </a:r>
            <a:r>
              <a:rPr lang="en-US" dirty="0" err="1" smtClean="0"/>
              <a:t>chiều</a:t>
            </a:r>
            <a:r>
              <a:rPr lang="en-US" dirty="0" smtClean="0"/>
              <a:t> (d-dimension)</a:t>
            </a:r>
          </a:p>
          <a:p>
            <a:pPr lvl="1"/>
            <a:r>
              <a:rPr lang="en-US" dirty="0" smtClean="0"/>
              <a:t>Feature vector (vector </a:t>
            </a:r>
            <a:r>
              <a:rPr lang="en-US" dirty="0" err="1" smtClean="0"/>
              <a:t>đặc</a:t>
            </a:r>
            <a:r>
              <a:rPr lang="en-US" dirty="0" smtClean="0"/>
              <a:t> </a:t>
            </a:r>
            <a:r>
              <a:rPr lang="en-US" dirty="0" err="1" smtClean="0"/>
              <a:t>trưng</a:t>
            </a:r>
            <a:r>
              <a:rPr lang="en-US" dirty="0" smtClean="0"/>
              <a:t>): 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921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52600" y="2297849"/>
            <a:ext cx="6477000" cy="11311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16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96000" y="1752600"/>
            <a:ext cx="2038350" cy="485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165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9600" y="3307745"/>
            <a:ext cx="7791450" cy="35502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Định</a:t>
            </a:r>
            <a:r>
              <a:rPr lang="en-US" dirty="0" smtClean="0"/>
              <a:t> </a:t>
            </a:r>
            <a:r>
              <a:rPr lang="en-US" dirty="0" err="1" smtClean="0"/>
              <a:t>nghĩa</a:t>
            </a:r>
            <a:r>
              <a:rPr lang="en-US" dirty="0" smtClean="0"/>
              <a:t> Mixture of Gaussian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295400"/>
            <a:ext cx="7886700" cy="5562600"/>
          </a:xfrm>
        </p:spPr>
        <p:txBody>
          <a:bodyPr/>
          <a:lstStyle/>
          <a:p>
            <a:r>
              <a:rPr lang="en-US" dirty="0" err="1" smtClean="0"/>
              <a:t>Là</a:t>
            </a:r>
            <a:r>
              <a:rPr lang="en-US" dirty="0" smtClean="0"/>
              <a:t> </a:t>
            </a:r>
            <a:r>
              <a:rPr lang="en-US" dirty="0" err="1" smtClean="0"/>
              <a:t>kết</a:t>
            </a:r>
            <a:r>
              <a:rPr lang="en-US" dirty="0" smtClean="0"/>
              <a:t> </a:t>
            </a:r>
            <a:r>
              <a:rPr lang="en-US" dirty="0" err="1" smtClean="0"/>
              <a:t>hợp</a:t>
            </a:r>
            <a:r>
              <a:rPr lang="en-US" dirty="0" smtClean="0"/>
              <a:t> </a:t>
            </a:r>
            <a:r>
              <a:rPr lang="en-US" dirty="0" err="1" smtClean="0"/>
              <a:t>nhiều</a:t>
            </a:r>
            <a:r>
              <a:rPr lang="en-US" dirty="0" smtClean="0"/>
              <a:t> </a:t>
            </a:r>
            <a:r>
              <a:rPr lang="en-US" dirty="0" err="1" smtClean="0"/>
              <a:t>hàm</a:t>
            </a:r>
            <a:r>
              <a:rPr lang="en-US" dirty="0" smtClean="0"/>
              <a:t> Gaussian </a:t>
            </a:r>
            <a:r>
              <a:rPr lang="en-US" dirty="0" err="1" smtClean="0"/>
              <a:t>với</a:t>
            </a:r>
            <a:r>
              <a:rPr lang="en-US" dirty="0" smtClean="0"/>
              <a:t> </a:t>
            </a:r>
            <a:r>
              <a:rPr lang="en-US" dirty="0" err="1" smtClean="0"/>
              <a:t>trọng</a:t>
            </a:r>
            <a:r>
              <a:rPr lang="en-US" dirty="0" smtClean="0"/>
              <a:t> </a:t>
            </a:r>
            <a:r>
              <a:rPr lang="en-US" dirty="0" err="1" smtClean="0"/>
              <a:t>số</a:t>
            </a:r>
            <a:r>
              <a:rPr lang="en-US" dirty="0" smtClean="0"/>
              <a:t> 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9318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5800" y="1752600"/>
            <a:ext cx="7511885" cy="4638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sym typeface="Wingdings" pitchFamily="2" charset="2"/>
              </a:rPr>
              <a:t>Đối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với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bài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toán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về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ảnh</a:t>
            </a:r>
            <a:endParaRPr lang="en-US" dirty="0" smtClean="0">
              <a:sym typeface="Wingdings" pitchFamily="2" charset="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ym typeface="Wingdings" pitchFamily="2" charset="2"/>
              </a:rPr>
              <a:t>Unsupervised </a:t>
            </a:r>
            <a:r>
              <a:rPr lang="en-US" dirty="0" smtClean="0">
                <a:sym typeface="Wingdings" pitchFamily="2" charset="2"/>
              </a:rPr>
              <a:t>learning  </a:t>
            </a:r>
            <a:r>
              <a:rPr lang="en-US" dirty="0" err="1" smtClean="0">
                <a:sym typeface="Wingdings" pitchFamily="2" charset="2"/>
              </a:rPr>
              <a:t>Phân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cụm</a:t>
            </a:r>
            <a:r>
              <a:rPr lang="en-US" dirty="0" smtClean="0">
                <a:sym typeface="Wingdings" pitchFamily="2" charset="2"/>
              </a:rPr>
              <a:t>  </a:t>
            </a:r>
            <a:r>
              <a:rPr lang="en-US" dirty="0" err="1" smtClean="0">
                <a:sym typeface="Wingdings" pitchFamily="2" charset="2"/>
              </a:rPr>
              <a:t>phân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đoạn</a:t>
            </a:r>
            <a:r>
              <a:rPr lang="en-US" dirty="0" smtClean="0">
                <a:sym typeface="Wingdings" pitchFamily="2" charset="2"/>
              </a:rPr>
              <a:t> (segmentation) </a:t>
            </a:r>
            <a:r>
              <a:rPr lang="en-US" dirty="0" err="1" smtClean="0">
                <a:sym typeface="Wingdings" pitchFamily="2" charset="2"/>
              </a:rPr>
              <a:t>ảnh</a:t>
            </a:r>
            <a:endParaRPr lang="en-US" dirty="0" smtClean="0">
              <a:sym typeface="Wingdings" pitchFamily="2" charset="2"/>
            </a:endParaRPr>
          </a:p>
          <a:p>
            <a:r>
              <a:rPr lang="en-US" dirty="0" err="1" smtClean="0">
                <a:sym typeface="Wingdings" pitchFamily="2" charset="2"/>
              </a:rPr>
              <a:t>Nhóm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các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ảnh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từ</a:t>
            </a:r>
            <a:r>
              <a:rPr lang="en-US" dirty="0" smtClean="0">
                <a:sym typeface="Wingdings" pitchFamily="2" charset="2"/>
              </a:rPr>
              <a:t> 1 </a:t>
            </a:r>
            <a:r>
              <a:rPr lang="en-US" dirty="0" err="1" smtClean="0">
                <a:sym typeface="Wingdings" pitchFamily="2" charset="2"/>
              </a:rPr>
              <a:t>tập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CSDL</a:t>
            </a:r>
            <a:r>
              <a:rPr lang="en-US" dirty="0" smtClean="0">
                <a:sym typeface="Wingdings" pitchFamily="2" charset="2"/>
              </a:rPr>
              <a:t> , </a:t>
            </a:r>
            <a:r>
              <a:rPr lang="en-US" dirty="0" err="1" smtClean="0">
                <a:sym typeface="Wingdings" pitchFamily="2" charset="2"/>
              </a:rPr>
              <a:t>hoặc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tìm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kiếm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ảnh</a:t>
            </a:r>
            <a:r>
              <a:rPr lang="en-US" dirty="0" smtClean="0">
                <a:sym typeface="Wingdings" pitchFamily="2" charset="2"/>
              </a:rPr>
              <a:t> (image retrieval)</a:t>
            </a:r>
          </a:p>
          <a:p>
            <a:r>
              <a:rPr lang="en-US" dirty="0" smtClean="0">
                <a:sym typeface="Wingdings" pitchFamily="2" charset="2"/>
              </a:rPr>
              <a:t>Theo </a:t>
            </a:r>
            <a:r>
              <a:rPr lang="en-US" dirty="0" err="1" smtClean="0">
                <a:sym typeface="Wingdings" pitchFamily="2" charset="2"/>
              </a:rPr>
              <a:t>bám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đối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tượng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trong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ảnh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 b="10450"/>
          <a:stretch>
            <a:fillRect/>
          </a:stretch>
        </p:blipFill>
        <p:spPr bwMode="auto">
          <a:xfrm>
            <a:off x="533400" y="3886200"/>
            <a:ext cx="8239125" cy="26118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Bài</a:t>
            </a:r>
            <a:r>
              <a:rPr lang="en-US" dirty="0" smtClean="0"/>
              <a:t> </a:t>
            </a:r>
            <a:r>
              <a:rPr lang="en-US" dirty="0" err="1" smtClean="0"/>
              <a:t>toán</a:t>
            </a:r>
            <a:r>
              <a:rPr lang="en-US" dirty="0" smtClean="0"/>
              <a:t> </a:t>
            </a:r>
            <a:r>
              <a:rPr lang="en-US" dirty="0" err="1" smtClean="0"/>
              <a:t>GMM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295400"/>
            <a:ext cx="7886700" cy="5105400"/>
          </a:xfrm>
        </p:spPr>
        <p:txBody>
          <a:bodyPr/>
          <a:lstStyle/>
          <a:p>
            <a:r>
              <a:rPr lang="en-US" dirty="0" smtClean="0"/>
              <a:t>Cho </a:t>
            </a:r>
            <a:r>
              <a:rPr lang="en-US" dirty="0" err="1" smtClean="0"/>
              <a:t>một</a:t>
            </a:r>
            <a:r>
              <a:rPr lang="en-US" dirty="0" smtClean="0"/>
              <a:t> </a:t>
            </a:r>
            <a:r>
              <a:rPr lang="en-US" dirty="0" err="1" smtClean="0"/>
              <a:t>tập</a:t>
            </a:r>
            <a:r>
              <a:rPr lang="en-US" dirty="0" smtClean="0"/>
              <a:t> </a:t>
            </a:r>
            <a:r>
              <a:rPr lang="en-US" dirty="0" err="1" smtClean="0"/>
              <a:t>dữ</a:t>
            </a:r>
            <a:r>
              <a:rPr lang="en-US" dirty="0" smtClean="0"/>
              <a:t> </a:t>
            </a:r>
            <a:r>
              <a:rPr lang="en-US" dirty="0" err="1" smtClean="0"/>
              <a:t>liệu</a:t>
            </a:r>
            <a:r>
              <a:rPr lang="en-US" dirty="0" smtClean="0"/>
              <a:t>  </a:t>
            </a:r>
            <a:r>
              <a:rPr lang="en-US" dirty="0" smtClean="0">
                <a:sym typeface="Wingdings" pitchFamily="2" charset="2"/>
              </a:rPr>
              <a:t> </a:t>
            </a:r>
            <a:r>
              <a:rPr lang="en-US" dirty="0" err="1" smtClean="0">
                <a:sym typeface="Wingdings" pitchFamily="2" charset="2"/>
              </a:rPr>
              <a:t>dự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đoán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phân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bố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GMM</a:t>
            </a:r>
            <a:endParaRPr lang="en-US" dirty="0" smtClean="0">
              <a:sym typeface="Wingdings" pitchFamily="2" charset="2"/>
            </a:endParaRPr>
          </a:p>
          <a:p>
            <a:pPr>
              <a:buNone/>
            </a:pPr>
            <a:r>
              <a:rPr lang="en-US" dirty="0" smtClean="0">
                <a:sym typeface="Wingdings" pitchFamily="2" charset="2"/>
              </a:rPr>
              <a:t> </a:t>
            </a:r>
            <a:r>
              <a:rPr lang="en-US" dirty="0" err="1" smtClean="0">
                <a:sym typeface="Wingdings" pitchFamily="2" charset="2"/>
              </a:rPr>
              <a:t>Dự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đoán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bộ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tham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số</a:t>
            </a:r>
            <a:r>
              <a:rPr lang="en-US" dirty="0" smtClean="0">
                <a:sym typeface="Wingdings" pitchFamily="2" charset="2"/>
              </a:rPr>
              <a:t>    </a:t>
            </a:r>
            <a:r>
              <a:rPr lang="en-US" dirty="0" err="1" smtClean="0">
                <a:sym typeface="Wingdings" pitchFamily="2" charset="2"/>
              </a:rPr>
              <a:t>của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GMM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xấp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xỉ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với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dữ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liệu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đã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cho</a:t>
            </a:r>
            <a:r>
              <a:rPr lang="en-US" dirty="0" smtClean="0">
                <a:sym typeface="Wingdings" pitchFamily="2" charset="2"/>
              </a:rPr>
              <a:t>. </a:t>
            </a:r>
            <a:r>
              <a:rPr lang="en-US" dirty="0" err="1" smtClean="0">
                <a:sym typeface="Wingdings" pitchFamily="2" charset="2"/>
              </a:rPr>
              <a:t>Bộ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tham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số</a:t>
            </a:r>
            <a:r>
              <a:rPr lang="en-US" dirty="0" smtClean="0">
                <a:sym typeface="Wingdings" pitchFamily="2" charset="2"/>
              </a:rPr>
              <a:t>     </a:t>
            </a:r>
            <a:r>
              <a:rPr lang="en-US" dirty="0" err="1" smtClean="0">
                <a:sym typeface="Wingdings" pitchFamily="2" charset="2"/>
              </a:rPr>
              <a:t>gồm</a:t>
            </a:r>
            <a:r>
              <a:rPr lang="en-US" dirty="0" smtClean="0">
                <a:sym typeface="Wingdings" pitchFamily="2" charset="2"/>
              </a:rPr>
              <a:t>:</a:t>
            </a:r>
          </a:p>
          <a:p>
            <a:pPr>
              <a:buNone/>
            </a:pPr>
            <a:r>
              <a:rPr lang="en-US" dirty="0" smtClean="0"/>
              <a:t>	--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tham</a:t>
            </a:r>
            <a:r>
              <a:rPr lang="en-US" dirty="0" smtClean="0"/>
              <a:t> </a:t>
            </a:r>
            <a:r>
              <a:rPr lang="en-US" dirty="0" err="1" smtClean="0"/>
              <a:t>số</a:t>
            </a:r>
            <a:r>
              <a:rPr lang="en-US" dirty="0" smtClean="0"/>
              <a:t> (mean, var.) </a:t>
            </a:r>
            <a:r>
              <a:rPr lang="en-US" dirty="0" err="1" smtClean="0"/>
              <a:t>của</a:t>
            </a:r>
            <a:r>
              <a:rPr lang="en-US" dirty="0" smtClean="0"/>
              <a:t> </a:t>
            </a:r>
            <a:r>
              <a:rPr lang="en-US" dirty="0" err="1" smtClean="0"/>
              <a:t>mỗi</a:t>
            </a:r>
            <a:r>
              <a:rPr lang="en-US" dirty="0" smtClean="0"/>
              <a:t> Gaussian</a:t>
            </a:r>
            <a:endParaRPr lang="en-US" dirty="0" smtClean="0"/>
          </a:p>
          <a:p>
            <a:pPr>
              <a:buNone/>
            </a:pPr>
            <a:r>
              <a:rPr lang="en-US" dirty="0" smtClean="0"/>
              <a:t>  -- </a:t>
            </a:r>
            <a:r>
              <a:rPr lang="en-US" dirty="0" err="1" smtClean="0"/>
              <a:t>Trọng</a:t>
            </a:r>
            <a:r>
              <a:rPr lang="en-US" dirty="0" smtClean="0"/>
              <a:t> </a:t>
            </a:r>
            <a:r>
              <a:rPr lang="en-US" dirty="0" err="1" smtClean="0"/>
              <a:t>số</a:t>
            </a:r>
            <a:r>
              <a:rPr lang="en-US" dirty="0" smtClean="0"/>
              <a:t> </a:t>
            </a:r>
            <a:r>
              <a:rPr lang="en-US" dirty="0" err="1" smtClean="0"/>
              <a:t>w</a:t>
            </a:r>
            <a:r>
              <a:rPr lang="en-US" baseline="-25000" dirty="0" err="1" smtClean="0"/>
              <a:t>i</a:t>
            </a:r>
            <a:r>
              <a:rPr lang="en-US" baseline="-25000" dirty="0" smtClean="0"/>
              <a:t> </a:t>
            </a:r>
            <a:r>
              <a:rPr lang="en-US" dirty="0" err="1" smtClean="0"/>
              <a:t>tương</a:t>
            </a:r>
            <a:r>
              <a:rPr lang="en-US" dirty="0" smtClean="0"/>
              <a:t> </a:t>
            </a:r>
            <a:r>
              <a:rPr lang="en-US" dirty="0" err="1" smtClean="0"/>
              <a:t>ứng</a:t>
            </a:r>
            <a:endParaRPr lang="en-US" dirty="0" smtClean="0"/>
          </a:p>
          <a:p>
            <a:pPr>
              <a:buFontTx/>
              <a:buChar char="-"/>
            </a:pPr>
            <a:r>
              <a:rPr lang="en-US" dirty="0" err="1" smtClean="0"/>
              <a:t>Giải</a:t>
            </a:r>
            <a:r>
              <a:rPr lang="en-US" dirty="0" smtClean="0"/>
              <a:t> </a:t>
            </a:r>
            <a:r>
              <a:rPr lang="en-US" dirty="0" err="1" smtClean="0"/>
              <a:t>pháp</a:t>
            </a:r>
            <a:r>
              <a:rPr lang="en-US" dirty="0" smtClean="0"/>
              <a:t>: </a:t>
            </a:r>
            <a:r>
              <a:rPr lang="en-US" dirty="0" err="1" smtClean="0"/>
              <a:t>Tìm</a:t>
            </a:r>
            <a:r>
              <a:rPr lang="en-US" dirty="0" smtClean="0"/>
              <a:t> </a:t>
            </a:r>
            <a:r>
              <a:rPr lang="en-US" dirty="0" err="1" smtClean="0"/>
              <a:t>tham</a:t>
            </a:r>
            <a:r>
              <a:rPr lang="en-US" dirty="0" smtClean="0"/>
              <a:t> </a:t>
            </a:r>
            <a:r>
              <a:rPr lang="en-US" dirty="0" err="1" smtClean="0"/>
              <a:t>số</a:t>
            </a:r>
            <a:r>
              <a:rPr lang="en-US" dirty="0" smtClean="0"/>
              <a:t>    </a:t>
            </a:r>
            <a:r>
              <a:rPr lang="en-US" dirty="0" err="1" smtClean="0"/>
              <a:t>tối</a:t>
            </a:r>
            <a:r>
              <a:rPr lang="en-US" dirty="0" smtClean="0"/>
              <a:t> </a:t>
            </a:r>
            <a:r>
              <a:rPr lang="en-US" dirty="0" err="1" smtClean="0"/>
              <a:t>ưu</a:t>
            </a:r>
            <a:r>
              <a:rPr lang="en-US" dirty="0" smtClean="0"/>
              <a:t> </a:t>
            </a:r>
            <a:r>
              <a:rPr lang="en-US" dirty="0" err="1" smtClean="0"/>
              <a:t>hàm</a:t>
            </a:r>
            <a:r>
              <a:rPr lang="en-US" dirty="0" smtClean="0"/>
              <a:t> </a:t>
            </a:r>
            <a:r>
              <a:rPr lang="en-US" dirty="0" err="1" smtClean="0"/>
              <a:t>sau</a:t>
            </a:r>
            <a:r>
              <a:rPr lang="en-US" dirty="0" smtClean="0"/>
              <a:t>:</a:t>
            </a:r>
          </a:p>
          <a:p>
            <a:pPr>
              <a:buFontTx/>
              <a:buChar char="-"/>
            </a:pPr>
            <a:endParaRPr lang="en-US" dirty="0" smtClean="0"/>
          </a:p>
          <a:p>
            <a:pPr>
              <a:buFontTx/>
              <a:buChar char="-"/>
            </a:pPr>
            <a:endParaRPr lang="en-US" dirty="0" smtClean="0"/>
          </a:p>
          <a:p>
            <a:pPr>
              <a:buFontTx/>
              <a:buChar char="-"/>
            </a:pPr>
            <a:r>
              <a:rPr lang="en-US" dirty="0" smtClean="0">
                <a:sym typeface="Wingdings" pitchFamily="2" charset="2"/>
              </a:rPr>
              <a:t> </a:t>
            </a:r>
            <a:r>
              <a:rPr lang="en-US" dirty="0" err="1" smtClean="0">
                <a:sym typeface="Wingdings" pitchFamily="2" charset="2"/>
              </a:rPr>
              <a:t>tối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ưu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hàm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này</a:t>
            </a:r>
            <a:r>
              <a:rPr lang="en-US" dirty="0" smtClean="0">
                <a:sym typeface="Wingdings" pitchFamily="2" charset="2"/>
              </a:rPr>
              <a:t> ???  </a:t>
            </a:r>
            <a:r>
              <a:rPr lang="en-US" dirty="0" err="1" smtClean="0">
                <a:sym typeface="Wingdings" pitchFamily="2" charset="2"/>
              </a:rPr>
              <a:t>Thuật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toán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EM</a:t>
            </a:r>
            <a:endParaRPr lang="en-US" dirty="0" smtClean="0"/>
          </a:p>
          <a:p>
            <a:pPr>
              <a:buNone/>
            </a:pPr>
            <a:endParaRPr lang="en-US" dirty="0" smtClean="0"/>
          </a:p>
        </p:txBody>
      </p:sp>
      <p:pic>
        <p:nvPicPr>
          <p:cNvPr id="9421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51817" y="1935256"/>
            <a:ext cx="276225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286375" y="2362200"/>
            <a:ext cx="276225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48200" y="4038600"/>
            <a:ext cx="276225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4213" name="Picture 5"/>
          <p:cNvPicPr>
            <a:picLocks noChangeAspect="1" noChangeArrowheads="1"/>
          </p:cNvPicPr>
          <p:nvPr/>
        </p:nvPicPr>
        <p:blipFill>
          <a:blip r:embed="rId3" cstate="print"/>
          <a:srcRect b="12409"/>
          <a:stretch>
            <a:fillRect/>
          </a:stretch>
        </p:blipFill>
        <p:spPr bwMode="auto">
          <a:xfrm>
            <a:off x="1219200" y="4419600"/>
            <a:ext cx="62865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Thuật</a:t>
            </a:r>
            <a:r>
              <a:rPr lang="en-US" dirty="0" smtClean="0"/>
              <a:t> </a:t>
            </a:r>
            <a:r>
              <a:rPr lang="en-US" dirty="0" err="1" smtClean="0"/>
              <a:t>toán</a:t>
            </a:r>
            <a:r>
              <a:rPr lang="en-US" dirty="0" smtClean="0"/>
              <a:t> </a:t>
            </a:r>
            <a:r>
              <a:rPr lang="en-US" dirty="0" err="1" smtClean="0"/>
              <a:t>EM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EM</a:t>
            </a:r>
            <a:r>
              <a:rPr lang="en-US" dirty="0" smtClean="0"/>
              <a:t> :</a:t>
            </a:r>
          </a:p>
          <a:p>
            <a:pPr lvl="1"/>
            <a:r>
              <a:rPr lang="en-US" dirty="0" smtClean="0"/>
              <a:t>E-step : Expectation: </a:t>
            </a:r>
            <a:r>
              <a:rPr lang="en-US" dirty="0" err="1" smtClean="0"/>
              <a:t>Dự</a:t>
            </a:r>
            <a:r>
              <a:rPr lang="en-US" dirty="0" smtClean="0"/>
              <a:t> </a:t>
            </a:r>
            <a:r>
              <a:rPr lang="en-US" dirty="0" err="1" smtClean="0"/>
              <a:t>đoán</a:t>
            </a:r>
            <a:r>
              <a:rPr lang="en-US" dirty="0" smtClean="0"/>
              <a:t> </a:t>
            </a:r>
            <a:r>
              <a:rPr lang="en-US" dirty="0" err="1" smtClean="0"/>
              <a:t>phân</a:t>
            </a:r>
            <a:r>
              <a:rPr lang="en-US" dirty="0" smtClean="0"/>
              <a:t> </a:t>
            </a:r>
            <a:r>
              <a:rPr lang="en-US" dirty="0" err="1" smtClean="0"/>
              <a:t>bố</a:t>
            </a:r>
            <a:r>
              <a:rPr lang="en-US" dirty="0" smtClean="0"/>
              <a:t> </a:t>
            </a:r>
            <a:r>
              <a:rPr lang="en-US" dirty="0" err="1" smtClean="0"/>
              <a:t>của</a:t>
            </a:r>
            <a:r>
              <a:rPr lang="en-US" dirty="0" smtClean="0"/>
              <a:t> </a:t>
            </a:r>
            <a:r>
              <a:rPr lang="en-US" dirty="0" err="1" smtClean="0"/>
              <a:t>biến</a:t>
            </a:r>
            <a:r>
              <a:rPr lang="en-US" dirty="0" smtClean="0"/>
              <a:t> </a:t>
            </a:r>
            <a:r>
              <a:rPr lang="en-US" dirty="0" err="1" smtClean="0"/>
              <a:t>ẩn</a:t>
            </a:r>
            <a:r>
              <a:rPr lang="en-US" dirty="0" smtClean="0"/>
              <a:t> (hidden variable) </a:t>
            </a:r>
            <a:r>
              <a:rPr lang="en-US" dirty="0" err="1" smtClean="0"/>
              <a:t>với</a:t>
            </a:r>
            <a:r>
              <a:rPr lang="en-US" dirty="0" smtClean="0"/>
              <a:t> </a:t>
            </a:r>
            <a:r>
              <a:rPr lang="en-US" dirty="0" err="1" smtClean="0"/>
              <a:t>dữ</a:t>
            </a:r>
            <a:r>
              <a:rPr lang="en-US" dirty="0" smtClean="0"/>
              <a:t> </a:t>
            </a:r>
            <a:r>
              <a:rPr lang="en-US" dirty="0" err="1" smtClean="0"/>
              <a:t>liệu</a:t>
            </a:r>
            <a:r>
              <a:rPr lang="en-US" dirty="0" smtClean="0"/>
              <a:t> </a:t>
            </a:r>
            <a:r>
              <a:rPr lang="en-US" dirty="0" err="1" smtClean="0"/>
              <a:t>và</a:t>
            </a:r>
            <a:r>
              <a:rPr lang="en-US" dirty="0" smtClean="0"/>
              <a:t>  </a:t>
            </a:r>
            <a:r>
              <a:rPr lang="en-US" dirty="0" err="1" smtClean="0"/>
              <a:t>bộ</a:t>
            </a:r>
            <a:r>
              <a:rPr lang="en-US" dirty="0" smtClean="0"/>
              <a:t> </a:t>
            </a:r>
            <a:r>
              <a:rPr lang="en-US" dirty="0" err="1" smtClean="0"/>
              <a:t>tham</a:t>
            </a:r>
            <a:r>
              <a:rPr lang="en-US" dirty="0" smtClean="0"/>
              <a:t> </a:t>
            </a:r>
            <a:r>
              <a:rPr lang="en-US" dirty="0" err="1" smtClean="0"/>
              <a:t>số</a:t>
            </a:r>
            <a:r>
              <a:rPr lang="en-US" dirty="0" smtClean="0"/>
              <a:t> </a:t>
            </a:r>
            <a:r>
              <a:rPr lang="en-US" dirty="0" err="1" smtClean="0"/>
              <a:t>hiện</a:t>
            </a:r>
            <a:r>
              <a:rPr lang="en-US" dirty="0" smtClean="0"/>
              <a:t> </a:t>
            </a:r>
            <a:r>
              <a:rPr lang="en-US" dirty="0" err="1" smtClean="0"/>
              <a:t>thời</a:t>
            </a:r>
            <a:endParaRPr lang="en-US" dirty="0" smtClean="0"/>
          </a:p>
          <a:p>
            <a:pPr lvl="1"/>
            <a:r>
              <a:rPr lang="en-US" dirty="0" smtClean="0"/>
              <a:t>M-step: </a:t>
            </a:r>
            <a:r>
              <a:rPr lang="en-US" dirty="0" err="1" smtClean="0"/>
              <a:t>Maximazation</a:t>
            </a:r>
            <a:r>
              <a:rPr lang="en-US" dirty="0" smtClean="0"/>
              <a:t>: </a:t>
            </a:r>
            <a:r>
              <a:rPr lang="en-US" dirty="0" err="1" smtClean="0"/>
              <a:t>Tối</a:t>
            </a:r>
            <a:r>
              <a:rPr lang="en-US" dirty="0" smtClean="0"/>
              <a:t> </a:t>
            </a:r>
            <a:r>
              <a:rPr lang="en-US" dirty="0" err="1" smtClean="0"/>
              <a:t>đa</a:t>
            </a:r>
            <a:r>
              <a:rPr lang="en-US" dirty="0" smtClean="0"/>
              <a:t> </a:t>
            </a:r>
            <a:r>
              <a:rPr lang="en-US" dirty="0" err="1" smtClean="0"/>
              <a:t>phân</a:t>
            </a:r>
            <a:r>
              <a:rPr lang="en-US" dirty="0" smtClean="0"/>
              <a:t> </a:t>
            </a:r>
            <a:r>
              <a:rPr lang="en-US" dirty="0" err="1" smtClean="0"/>
              <a:t>phối</a:t>
            </a:r>
            <a:r>
              <a:rPr lang="en-US" dirty="0" smtClean="0"/>
              <a:t> </a:t>
            </a:r>
            <a:r>
              <a:rPr lang="en-US" dirty="0" err="1" smtClean="0"/>
              <a:t>kết</a:t>
            </a:r>
            <a:r>
              <a:rPr lang="en-US" dirty="0" smtClean="0"/>
              <a:t> </a:t>
            </a:r>
            <a:r>
              <a:rPr lang="en-US" dirty="0" err="1" smtClean="0"/>
              <a:t>hợp</a:t>
            </a:r>
            <a:r>
              <a:rPr lang="en-US" dirty="0" smtClean="0"/>
              <a:t> </a:t>
            </a:r>
            <a:r>
              <a:rPr lang="en-US" dirty="0" err="1" smtClean="0"/>
              <a:t>của</a:t>
            </a:r>
            <a:r>
              <a:rPr lang="en-US" dirty="0" smtClean="0"/>
              <a:t> </a:t>
            </a:r>
            <a:r>
              <a:rPr lang="en-US" dirty="0" err="1" smtClean="0"/>
              <a:t>dữ</a:t>
            </a:r>
            <a:r>
              <a:rPr lang="en-US" dirty="0" smtClean="0"/>
              <a:t> </a:t>
            </a:r>
            <a:r>
              <a:rPr lang="en-US" dirty="0" err="1" smtClean="0"/>
              <a:t>liệu</a:t>
            </a:r>
            <a:r>
              <a:rPr lang="en-US" dirty="0" smtClean="0"/>
              <a:t>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biến</a:t>
            </a:r>
            <a:r>
              <a:rPr lang="en-US" dirty="0" smtClean="0"/>
              <a:t> </a:t>
            </a:r>
            <a:r>
              <a:rPr lang="en-US" dirty="0" err="1" smtClean="0"/>
              <a:t>ẩn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Thuật</a:t>
            </a:r>
            <a:r>
              <a:rPr lang="en-US" dirty="0" smtClean="0"/>
              <a:t> </a:t>
            </a:r>
            <a:r>
              <a:rPr lang="en-US" dirty="0" err="1" smtClean="0"/>
              <a:t>toán</a:t>
            </a:r>
            <a:r>
              <a:rPr lang="en-US" dirty="0" smtClean="0"/>
              <a:t> </a:t>
            </a:r>
            <a:r>
              <a:rPr lang="en-US" dirty="0" err="1" smtClean="0"/>
              <a:t>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Biến</a:t>
            </a:r>
            <a:r>
              <a:rPr lang="en-US" dirty="0" smtClean="0"/>
              <a:t> </a:t>
            </a:r>
            <a:r>
              <a:rPr lang="en-US" dirty="0" err="1" smtClean="0"/>
              <a:t>ẩn</a:t>
            </a:r>
            <a:r>
              <a:rPr lang="en-US" dirty="0" smtClean="0"/>
              <a:t>: </a:t>
            </a:r>
            <a:r>
              <a:rPr lang="en-US" dirty="0" err="1" smtClean="0"/>
              <a:t>Đối</a:t>
            </a:r>
            <a:r>
              <a:rPr lang="en-US" dirty="0" smtClean="0"/>
              <a:t> </a:t>
            </a:r>
            <a:r>
              <a:rPr lang="en-US" dirty="0" err="1" smtClean="0"/>
              <a:t>với</a:t>
            </a:r>
            <a:r>
              <a:rPr lang="en-US" dirty="0" smtClean="0"/>
              <a:t> </a:t>
            </a:r>
            <a:r>
              <a:rPr lang="en-US" dirty="0" err="1" smtClean="0"/>
              <a:t>mỗi</a:t>
            </a:r>
            <a:r>
              <a:rPr lang="en-US" dirty="0" smtClean="0"/>
              <a:t> </a:t>
            </a:r>
            <a:r>
              <a:rPr lang="en-US" dirty="0" err="1" smtClean="0"/>
              <a:t>điểm</a:t>
            </a:r>
            <a:r>
              <a:rPr lang="en-US" dirty="0" smtClean="0"/>
              <a:t> </a:t>
            </a:r>
            <a:r>
              <a:rPr lang="en-US" dirty="0" err="1" smtClean="0"/>
              <a:t>dữ</a:t>
            </a:r>
            <a:r>
              <a:rPr lang="en-US" dirty="0" smtClean="0"/>
              <a:t> </a:t>
            </a:r>
            <a:r>
              <a:rPr lang="en-US" dirty="0" err="1" smtClean="0"/>
              <a:t>liệu</a:t>
            </a:r>
            <a:r>
              <a:rPr lang="en-US" dirty="0" smtClean="0"/>
              <a:t>, </a:t>
            </a:r>
            <a:endParaRPr lang="en-US" dirty="0"/>
          </a:p>
        </p:txBody>
      </p:sp>
      <p:pic>
        <p:nvPicPr>
          <p:cNvPr id="952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28800" y="1905000"/>
            <a:ext cx="5581650" cy="42127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Thuật</a:t>
            </a:r>
            <a:r>
              <a:rPr lang="en-US" dirty="0" smtClean="0"/>
              <a:t> </a:t>
            </a:r>
            <a:r>
              <a:rPr lang="en-US" dirty="0" err="1" smtClean="0"/>
              <a:t>toán</a:t>
            </a:r>
            <a:r>
              <a:rPr lang="en-US" dirty="0" smtClean="0"/>
              <a:t> </a:t>
            </a:r>
            <a:r>
              <a:rPr lang="en-US" dirty="0" err="1" smtClean="0"/>
              <a:t>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E-step: </a:t>
            </a:r>
            <a:r>
              <a:rPr lang="en-US" sz="2400" dirty="0" err="1" smtClean="0"/>
              <a:t>đối</a:t>
            </a:r>
            <a:r>
              <a:rPr lang="en-US" sz="2400" dirty="0" smtClean="0"/>
              <a:t> </a:t>
            </a:r>
            <a:r>
              <a:rPr lang="en-US" sz="2400" dirty="0" err="1" smtClean="0"/>
              <a:t>với</a:t>
            </a:r>
            <a:r>
              <a:rPr lang="en-US" sz="2400" dirty="0" smtClean="0"/>
              <a:t> </a:t>
            </a:r>
            <a:r>
              <a:rPr lang="en-US" sz="2400" dirty="0" err="1" smtClean="0"/>
              <a:t>mỗi</a:t>
            </a:r>
            <a:r>
              <a:rPr lang="en-US" sz="2400" dirty="0" smtClean="0"/>
              <a:t> </a:t>
            </a:r>
            <a:r>
              <a:rPr lang="en-US" sz="2400" dirty="0" err="1" smtClean="0"/>
              <a:t>điểm</a:t>
            </a:r>
            <a:r>
              <a:rPr lang="en-US" sz="2400" dirty="0" smtClean="0"/>
              <a:t>, </a:t>
            </a:r>
            <a:r>
              <a:rPr lang="en-US" sz="2400" dirty="0" err="1" smtClean="0"/>
              <a:t>dự</a:t>
            </a:r>
            <a:r>
              <a:rPr lang="en-US" sz="2400" dirty="0" smtClean="0"/>
              <a:t> </a:t>
            </a:r>
            <a:r>
              <a:rPr lang="en-US" sz="2400" dirty="0" err="1" smtClean="0"/>
              <a:t>đoán</a:t>
            </a:r>
            <a:r>
              <a:rPr lang="en-US" sz="2400" dirty="0" smtClean="0"/>
              <a:t> </a:t>
            </a:r>
            <a:r>
              <a:rPr lang="en-US" sz="2400" dirty="0" err="1" smtClean="0"/>
              <a:t>xác</a:t>
            </a:r>
            <a:r>
              <a:rPr lang="en-US" sz="2400" dirty="0" smtClean="0"/>
              <a:t> </a:t>
            </a:r>
            <a:r>
              <a:rPr lang="en-US" sz="2400" dirty="0" err="1" smtClean="0"/>
              <a:t>suất</a:t>
            </a:r>
            <a:r>
              <a:rPr lang="en-US" sz="2400" dirty="0" smtClean="0"/>
              <a:t> </a:t>
            </a:r>
            <a:r>
              <a:rPr lang="en-US" sz="2400" dirty="0" err="1" smtClean="0"/>
              <a:t>mỗi</a:t>
            </a:r>
            <a:r>
              <a:rPr lang="en-US" sz="2400" dirty="0" smtClean="0"/>
              <a:t> Gaussian </a:t>
            </a:r>
            <a:r>
              <a:rPr lang="en-US" sz="2400" dirty="0" err="1" smtClean="0"/>
              <a:t>có</a:t>
            </a:r>
            <a:r>
              <a:rPr lang="en-US" sz="2400" dirty="0" smtClean="0"/>
              <a:t> </a:t>
            </a:r>
            <a:r>
              <a:rPr lang="en-US" sz="2400" dirty="0" err="1" smtClean="0"/>
              <a:t>thể</a:t>
            </a:r>
            <a:r>
              <a:rPr lang="en-US" sz="2400" dirty="0" smtClean="0"/>
              <a:t> </a:t>
            </a:r>
            <a:r>
              <a:rPr lang="en-US" sz="2400" dirty="0" err="1" smtClean="0"/>
              <a:t>sinh</a:t>
            </a:r>
            <a:r>
              <a:rPr lang="en-US" sz="2400" dirty="0" smtClean="0"/>
              <a:t> </a:t>
            </a:r>
            <a:r>
              <a:rPr lang="en-US" sz="2400" dirty="0" err="1" smtClean="0"/>
              <a:t>ra</a:t>
            </a:r>
            <a:r>
              <a:rPr lang="en-US" sz="2400" dirty="0" smtClean="0"/>
              <a:t> </a:t>
            </a:r>
            <a:r>
              <a:rPr lang="en-US" sz="2400" dirty="0" err="1" smtClean="0"/>
              <a:t>điểm</a:t>
            </a:r>
            <a:r>
              <a:rPr lang="en-US" sz="2400" dirty="0" smtClean="0"/>
              <a:t> </a:t>
            </a:r>
            <a:r>
              <a:rPr lang="en-US" sz="2400" dirty="0" err="1" smtClean="0"/>
              <a:t>đó</a:t>
            </a:r>
            <a:endParaRPr lang="en-US" sz="2400" dirty="0"/>
          </a:p>
        </p:txBody>
      </p:sp>
      <p:pic>
        <p:nvPicPr>
          <p:cNvPr id="962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81200" y="2057400"/>
            <a:ext cx="5107070" cy="4206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Thuật</a:t>
            </a:r>
            <a:r>
              <a:rPr lang="en-US" dirty="0" smtClean="0"/>
              <a:t> </a:t>
            </a:r>
            <a:r>
              <a:rPr lang="en-US" dirty="0" err="1" smtClean="0"/>
              <a:t>toán</a:t>
            </a:r>
            <a:r>
              <a:rPr lang="en-US" dirty="0" smtClean="0"/>
              <a:t> </a:t>
            </a:r>
            <a:r>
              <a:rPr lang="en-US" dirty="0" err="1" smtClean="0"/>
              <a:t>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M-step: </a:t>
            </a:r>
            <a:r>
              <a:rPr lang="en-US" dirty="0" err="1" smtClean="0"/>
              <a:t>cập</a:t>
            </a:r>
            <a:r>
              <a:rPr lang="en-US" dirty="0" smtClean="0"/>
              <a:t> </a:t>
            </a:r>
            <a:r>
              <a:rPr lang="en-US" dirty="0" err="1" smtClean="0"/>
              <a:t>nhật</a:t>
            </a:r>
            <a:r>
              <a:rPr lang="en-US" dirty="0" smtClean="0"/>
              <a:t> </a:t>
            </a:r>
            <a:r>
              <a:rPr lang="en-US" dirty="0" err="1" smtClean="0"/>
              <a:t>lại</a:t>
            </a:r>
            <a:r>
              <a:rPr lang="en-US" dirty="0" smtClean="0"/>
              <a:t> </a:t>
            </a:r>
            <a:r>
              <a:rPr lang="en-US" dirty="0" err="1" smtClean="0"/>
              <a:t>bộ</a:t>
            </a:r>
            <a:r>
              <a:rPr lang="en-US" dirty="0" smtClean="0"/>
              <a:t> </a:t>
            </a:r>
            <a:r>
              <a:rPr lang="en-US" dirty="0" err="1" smtClean="0"/>
              <a:t>tham</a:t>
            </a:r>
            <a:r>
              <a:rPr lang="en-US" dirty="0" smtClean="0"/>
              <a:t> </a:t>
            </a:r>
            <a:r>
              <a:rPr lang="en-US" dirty="0" err="1" smtClean="0"/>
              <a:t>số</a:t>
            </a:r>
            <a:r>
              <a:rPr lang="en-US" dirty="0" smtClean="0"/>
              <a:t> </a:t>
            </a:r>
            <a:r>
              <a:rPr lang="en-US" dirty="0" err="1" smtClean="0"/>
              <a:t>để</a:t>
            </a:r>
            <a:r>
              <a:rPr lang="en-US" dirty="0" smtClean="0"/>
              <a:t> maximize </a:t>
            </a:r>
            <a:r>
              <a:rPr lang="en-US" dirty="0" err="1" smtClean="0"/>
              <a:t>tính</a:t>
            </a:r>
            <a:r>
              <a:rPr lang="en-US" dirty="0" smtClean="0"/>
              <a:t> </a:t>
            </a:r>
            <a:r>
              <a:rPr lang="en-US" dirty="0" err="1" smtClean="0"/>
              <a:t>tương</a:t>
            </a:r>
            <a:r>
              <a:rPr lang="en-US" dirty="0" smtClean="0"/>
              <a:t> </a:t>
            </a:r>
            <a:r>
              <a:rPr lang="en-US" dirty="0" err="1" smtClean="0"/>
              <a:t>đồng</a:t>
            </a:r>
            <a:r>
              <a:rPr lang="en-US" dirty="0" smtClean="0"/>
              <a:t> (likelihood) </a:t>
            </a:r>
            <a:r>
              <a:rPr lang="en-US" dirty="0" err="1" smtClean="0"/>
              <a:t>của</a:t>
            </a:r>
            <a:r>
              <a:rPr lang="en-US" dirty="0" smtClean="0"/>
              <a:t> </a:t>
            </a:r>
            <a:r>
              <a:rPr lang="en-US" dirty="0" err="1" smtClean="0"/>
              <a:t>dữ</a:t>
            </a:r>
            <a:r>
              <a:rPr lang="en-US" dirty="0" smtClean="0"/>
              <a:t> </a:t>
            </a:r>
            <a:r>
              <a:rPr lang="en-US" dirty="0" err="1" smtClean="0"/>
              <a:t>liệu</a:t>
            </a:r>
            <a:endParaRPr lang="en-US" dirty="0"/>
          </a:p>
        </p:txBody>
      </p:sp>
      <p:pic>
        <p:nvPicPr>
          <p:cNvPr id="972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05000" y="2286000"/>
            <a:ext cx="5617427" cy="433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Nhận</a:t>
            </a:r>
            <a:r>
              <a:rPr lang="en-US" dirty="0" smtClean="0"/>
              <a:t> </a:t>
            </a:r>
            <a:r>
              <a:rPr lang="en-US" dirty="0" err="1" smtClean="0"/>
              <a:t>xét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thể</a:t>
            </a:r>
            <a:r>
              <a:rPr lang="en-US" dirty="0" smtClean="0"/>
              <a:t> </a:t>
            </a:r>
            <a:r>
              <a:rPr lang="en-US" dirty="0" err="1" smtClean="0"/>
              <a:t>coi</a:t>
            </a:r>
            <a:r>
              <a:rPr lang="en-US" dirty="0" smtClean="0"/>
              <a:t> </a:t>
            </a:r>
            <a:r>
              <a:rPr lang="en-US" dirty="0" err="1" smtClean="0"/>
              <a:t>GMM</a:t>
            </a:r>
            <a:r>
              <a:rPr lang="en-US" dirty="0" smtClean="0"/>
              <a:t> </a:t>
            </a:r>
            <a:r>
              <a:rPr lang="en-US" dirty="0" err="1" smtClean="0"/>
              <a:t>là</a:t>
            </a:r>
            <a:r>
              <a:rPr lang="en-US" dirty="0" smtClean="0"/>
              <a:t> </a:t>
            </a:r>
            <a:r>
              <a:rPr lang="en-US" dirty="0" err="1" smtClean="0"/>
              <a:t>mở</a:t>
            </a:r>
            <a:r>
              <a:rPr lang="en-US" dirty="0" smtClean="0"/>
              <a:t> </a:t>
            </a:r>
            <a:r>
              <a:rPr lang="en-US" dirty="0" err="1" smtClean="0"/>
              <a:t>rộng</a:t>
            </a:r>
            <a:r>
              <a:rPr lang="en-US" dirty="0" smtClean="0"/>
              <a:t> </a:t>
            </a:r>
            <a:r>
              <a:rPr lang="en-US" dirty="0" err="1" smtClean="0"/>
              <a:t>của</a:t>
            </a:r>
            <a:r>
              <a:rPr lang="en-US" dirty="0" smtClean="0"/>
              <a:t> K-mean</a:t>
            </a:r>
          </a:p>
          <a:p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thể</a:t>
            </a:r>
            <a:r>
              <a:rPr lang="en-US" dirty="0" smtClean="0"/>
              <a:t> </a:t>
            </a:r>
            <a:r>
              <a:rPr lang="en-US" dirty="0" err="1" smtClean="0"/>
              <a:t>coi</a:t>
            </a:r>
            <a:r>
              <a:rPr lang="en-US" dirty="0" smtClean="0"/>
              <a:t> </a:t>
            </a:r>
            <a:r>
              <a:rPr lang="en-US" dirty="0" err="1" smtClean="0"/>
              <a:t>GMM</a:t>
            </a:r>
            <a:r>
              <a:rPr lang="en-US" dirty="0" smtClean="0"/>
              <a:t> </a:t>
            </a:r>
            <a:r>
              <a:rPr lang="en-US" dirty="0" err="1" smtClean="0"/>
              <a:t>là</a:t>
            </a:r>
            <a:r>
              <a:rPr lang="en-US" dirty="0" smtClean="0"/>
              <a:t> </a:t>
            </a:r>
            <a:r>
              <a:rPr lang="en-US" dirty="0" err="1" smtClean="0"/>
              <a:t>dự</a:t>
            </a:r>
            <a:r>
              <a:rPr lang="en-US" dirty="0" smtClean="0"/>
              <a:t> </a:t>
            </a:r>
            <a:r>
              <a:rPr lang="en-US" dirty="0" err="1" smtClean="0"/>
              <a:t>đoán</a:t>
            </a:r>
            <a:r>
              <a:rPr lang="en-US" dirty="0" smtClean="0"/>
              <a:t> </a:t>
            </a:r>
            <a:r>
              <a:rPr lang="en-US" dirty="0" err="1" smtClean="0"/>
              <a:t>mật</a:t>
            </a:r>
            <a:r>
              <a:rPr lang="en-US" dirty="0" smtClean="0"/>
              <a:t> </a:t>
            </a:r>
            <a:r>
              <a:rPr lang="en-US" dirty="0" err="1" smtClean="0"/>
              <a:t>độ</a:t>
            </a:r>
            <a:r>
              <a:rPr lang="en-US" dirty="0" smtClean="0"/>
              <a:t> (</a:t>
            </a:r>
            <a:r>
              <a:rPr lang="en-US" dirty="0" err="1" smtClean="0"/>
              <a:t>KDE</a:t>
            </a:r>
            <a:r>
              <a:rPr lang="en-US" dirty="0" smtClean="0"/>
              <a:t>) (</a:t>
            </a:r>
            <a:r>
              <a:rPr lang="en-US" dirty="0" err="1" smtClean="0"/>
              <a:t>của</a:t>
            </a:r>
            <a:r>
              <a:rPr lang="en-US" dirty="0" smtClean="0"/>
              <a:t> mean-shift)</a:t>
            </a:r>
          </a:p>
          <a:p>
            <a:r>
              <a:rPr lang="en-US" dirty="0" err="1" smtClean="0"/>
              <a:t>GMM</a:t>
            </a:r>
            <a:r>
              <a:rPr lang="en-US" dirty="0" smtClean="0"/>
              <a:t> </a:t>
            </a:r>
            <a:r>
              <a:rPr lang="en-US" dirty="0" err="1" smtClean="0"/>
              <a:t>giải</a:t>
            </a:r>
            <a:r>
              <a:rPr lang="en-US" dirty="0" smtClean="0"/>
              <a:t> </a:t>
            </a:r>
            <a:r>
              <a:rPr lang="en-US" dirty="0" err="1" smtClean="0"/>
              <a:t>quyết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vấn</a:t>
            </a:r>
            <a:r>
              <a:rPr lang="en-US" dirty="0" smtClean="0"/>
              <a:t> </a:t>
            </a:r>
            <a:r>
              <a:rPr lang="en-US" dirty="0" err="1" smtClean="0"/>
              <a:t>đề</a:t>
            </a:r>
            <a:r>
              <a:rPr lang="en-US" dirty="0" smtClean="0"/>
              <a:t> </a:t>
            </a:r>
            <a:r>
              <a:rPr lang="en-US" dirty="0" err="1" smtClean="0"/>
              <a:t>tồn</a:t>
            </a:r>
            <a:r>
              <a:rPr lang="en-US" dirty="0" smtClean="0"/>
              <a:t> </a:t>
            </a:r>
            <a:r>
              <a:rPr lang="en-US" dirty="0" err="1" smtClean="0"/>
              <a:t>tại</a:t>
            </a:r>
            <a:r>
              <a:rPr lang="en-US" dirty="0" smtClean="0"/>
              <a:t> </a:t>
            </a:r>
            <a:r>
              <a:rPr lang="en-US" dirty="0" err="1" smtClean="0"/>
              <a:t>của</a:t>
            </a:r>
            <a:r>
              <a:rPr lang="en-US" dirty="0" smtClean="0"/>
              <a:t> </a:t>
            </a:r>
            <a:r>
              <a:rPr lang="en-US" dirty="0" err="1" smtClean="0"/>
              <a:t>cả</a:t>
            </a:r>
            <a:r>
              <a:rPr lang="en-US" dirty="0" smtClean="0"/>
              <a:t> </a:t>
            </a:r>
            <a:r>
              <a:rPr lang="en-US" dirty="0" err="1" smtClean="0"/>
              <a:t>hai</a:t>
            </a:r>
            <a:r>
              <a:rPr lang="en-US" dirty="0" smtClean="0"/>
              <a:t> </a:t>
            </a:r>
            <a:r>
              <a:rPr lang="en-US" dirty="0" err="1" smtClean="0"/>
              <a:t>bài</a:t>
            </a:r>
            <a:r>
              <a:rPr lang="en-US" dirty="0" smtClean="0"/>
              <a:t> </a:t>
            </a:r>
            <a:r>
              <a:rPr lang="en-US" dirty="0" err="1" smtClean="0"/>
              <a:t>toán</a:t>
            </a:r>
            <a:r>
              <a:rPr lang="en-US" dirty="0" smtClean="0"/>
              <a:t> </a:t>
            </a:r>
            <a:r>
              <a:rPr lang="en-US" dirty="0" err="1" smtClean="0"/>
              <a:t>trên</a:t>
            </a:r>
            <a:endParaRPr lang="en-US" dirty="0" smtClean="0"/>
          </a:p>
        </p:txBody>
      </p:sp>
      <p:sp>
        <p:nvSpPr>
          <p:cNvPr id="99330" name="AutoShape 2" descr="data:image/png;base64,iVBORw0KGgoAAAANSUhEUgAAAd8AAAFVCAYAAACuK+XmAAAABHNCSVQICAgIfAhkiAAAAAlwSFlzAAALEgAACxIB0t1+/AAAIABJREFUeJzsnXecXGW9/9+nT9nesumVFNIIEEpCCb1pQEEQBbtevehFbFfFH4rXexWvCter14qiglgoCtKbtECAUBNIz262ze5O3elnzpzn98cmu5nMbrJldtOe9+uVF+TMOed5zpnJ83m+z/MtihBCIJFIJBKJZNxQD3QHJBKJRCI50pDiK5FIJBLJOCPFVyKRSCSScUaKr0QikUgk44wUX4lEIpFIxhkpvhKJRCKRjDOjEt9QKMSqVavYsWNHqfojkUgkEslhz4jF13EcvvnNb+LxeErZH4lEIpFIDntGLL433XQTV155JQ0NDaXsj0QikUgkhz0jEt977rmH2tpaVq5ciUyQJZFIJBLJ8FBGkl7yqquuQlEUADZu3MjMmTP52c9+Rm1t7aDXOE4eXddG3lOJRCKRSA4TRiS+e3L11Vfz7W9/m5kzZ+7zvO7u+GiaOSypry+X72WYyHc2fOQ7Gz7ynQ0P+b4Gpr6+fNDPRh1qtNsClkgkEolEMjT00d7g97//fSn6IZFIJBLJEYNMsiGRSCQSyTgjxVcikUgkknFGiq9EIpFIJOOMFF+JRCKRSMYZKb4SiUQikYwzUnwlEolEIhlnRh1qJDl0cBwH27ZxhUC4AhCAgqIqqIqCaZrouvxJSCQSyVgjR9rDjEwmQzyZIpdzybsCx+39bz4vABVV01CVXQseigK7Epy5wsXNxwEXTVPQVAVdVdFUBUNXKfN78Xq9B+y5JBKJ5HBCiu8hjOu6xHp6yNh57FyebC4Pio5l7SrzqIKq9u4tGCO5/64/OQciXQkQUSxDw9A1PKZGVWUFqip3LiQSiWS4SPE9xMjn80SiMZIZh0zOxTS9qKoJGlhjWLeiT9CBnIBs2qU71oXHUPF5dGqqKtE0WThDIpFIhoIU30MA13UJRaKkMg7ZnItp+VA0A88B1DpVVfF4/AAkbUGkpRtrlxDXVldJi1gikUj2gRTfgxjbtglFeoincximD1UzxtS6HSmKomDtEuJE1iWys5Nyr0FtdQWmaR7g3kkkEsnBhxTfg5BUKk04liCVdbE8PiyPdaC7NGRUVcXylGELaGqP4LVUaivL8Pmks5ZEIpHsRorvQUQ6naEzFCPnqpimhz22WQ9JLI8PF2gLJjDUHhpqKqQISyQSCVJ8Dwry+TyB7jCprMC0fOxeqH3rlVd54s8PEu+MUzmxkrOuvIiFxyw9oH0dCabZO4to647jsxI01tdI5yyJRHJEI8X3ACKEoCsYJpa0MS0/5h6ry2+te5U/fOVXaKFeKU69keH3r/6Cj/7oM8xfvHjUbdt2lr/84jZa3mxG1TXmr1zI6g9egaIoo773YJiWFwfY3tpNpd+kvrZ6TNuTSCSSgxUpvgeIRDJJqCdG0tYwLX/R50/95eE+4d2N2mXw+J8eGLX4CiG4+cv/QfipWF/CjedeeIZgexcf/8q/jereQ8G0/CRtl56dARrrKijzFz+/RCKRHM7IeJADQKArREcwiW6VDRqS09MZG+R4z6jbf23tWrqe7+7PdAXowuCdhzcQjYZHff+hoKoqhlVGRzBJoCs0Lm1KJBLJwYIU33HEtm12tARI5TRMa9+OR5UTq4Z1fDhs27AJM1fszeUGYfumzaO+/3AwLS+pnMb2nR3Ytj2ubUskEsmBQorvOBGNxWjuCKMa/iE5G537wXfjNjoFx8Qkh/M/uHrUfZl19FxsI1N0XK2DWfPmjvr+w0XTNDSzjKb2MNHYwBa/RCKRHE5I8R0HOjpDBHtyA+7tDsa8RYv4+M2fZcrqyVSeUM7Ui6fwyZs/x+z580fdn2NPOon6FXW4wu075ig5Fpy/kKqqmlHff6RYHj+huENHIHjA+iCRSCTjgSLErrI2Y0x3d3w8mjmoEELQ2tGF7Q5cqq+q2kc0kjoAPSv0dlZ0lfkrFnLxVe8/KLyPHcdBV7JMmzShqD/19eVH5G9pNMh3NnzkOxse8n0NTH19+aCfSW/nMcJ1XZpaO1F0H7p+8C0wmKbFVZ/7l/2el0ol+fPPbqN9fQu6x2DhaUu46P2XjalI67qO66rsaAkwfXKDjAmWSCSHHVJ8xwDbttnZHsTwDD7rORRwXZcfXncjyRcyu8Q2zdMvPkW4M8iHPv+ZMW1bVVUwy9jR0sm0SXUyR7REIjmsOPhMskOcrG3T3BE65IUX4LnHnyD2UrzAytVdg/UPvUkqlRyXPhiecprbQ2Sy2XFpTyKRSMYDKb4lxLZtWjpCmFbZge5KSWjbuhPDLbY4sx02He2t49YP01NGSyAsQ5EkEslhgxTfEpHL5Xot3sNEeAGmzptBTiu2OD2TTSZNmjqufTGtMpo7QuRyuXFtVyKRSMYCKb4lwHVddrYHDxuLdzcrzzyT6hOrCkOStByLL1qG1+cb9/6YVhnbd3biuu7+T5ZIJJKDGOlwNUqEEDS3daKZh19+YkVR+OLN3+Svv/w9ret3Ylg6i04/hvMuveSA9Uk1/TS1djJzauNBERYlkUgkI0GK7yjp6AyC5jtohSCTzZDOZMnnwRUueZc+y1EAu3utqiqJWITH/nQv0ZYwZbV+zrj0fBYfdyxX/9v+Q5LGC0VRUHQfHZ1BJjXWH+juSCQSyYiQ4jsKorEYqZyCYRw8q/fJVJJUOoeTd7GdPIqqYxh7OE2pMFAth2Qizq+/+kOUzRqKohAnwW3P/oKzvrCa5aetxOc18PsODuteVVVSOYVoLEZVZeWB7o5EIpEMmxGLr+u6fOMb32DHjh2oqsqNN97InDlzStm3g5pMNkt3NINpjf/e594kU0mSKZtsLg+qga4boIE5jNwUT951b5/w7sbs8bD2vmdYdtoqwnGHULQby9Tx+0zKDrAQG4ZFVzSFx+PBY1n7v0AikUgOIkZssj355JMoisKdd97Jtddey49+9KNS9uugpjdtZKhPeDs62tjw5us44+iJK4QgEovREggSjjvkFRPd9A6YxnIoxNrDAy6dx9sjQG/WKcPy4SomkbhDSyBIJBZjnLKTDohl+WjtCEkHLIlEcsgxYsv37LPP5swzzwSgra2NyiNo+a+1owvdKiMe7+HnN/yA9hc7EEmBb7aXsz5yPmddfNGYte26LuFoD6msg6Z70I3S7Bx4a/wIIYoE2FdbnCykV+B1UrYgHgjhNXVqqyuw7SwP/flewm1BqifXcuHl78Xj3XfpxNGiW2W0BbqZOmnCmLYjkUgkpWTUhRW++tWv8vjjj/PjH/+YFStWDHqe4+TR9UM/R28kGqMzYqMbBt+99ps039NWIFhOdZav33UDM48q/RJ8LBYnHE+jGx76XaVKQ6gzwM8+81+oLf1inrNsTv3iuZz5nv2VMRSEutq59as/IPumi6ZouCKPZ6nB//vNf1DX0FDSvu6Nk8sxodqkuurImQBKJJJDm5JUNQqFQrzvfe/jwQcfxOMpLtIOh0dVI9d12dbSiWmVkc1muP7d/4bRWWzZLfjIfD503f5zHw+1qlEmmyUY6UEoVtEERghB87bNuK7LzKPmj8rrumX7Vv55531Ed4bwVHpZdM6JnHzOOUO69q8/+TntdzcXtC+EYM6Vs/nE164dcZ/2ZrB3ZmcSzJ42oTcntKQAWXFm+Mh3Njzk+xqYMalq9Pe//53Ozk4+9alPYVkWqqoe9gNfoCuEsSue1827uPbAe42OnS9Zm5FojHg6j2EWO3Y1bd7E/f/7e1IbEyDAN7+MCz5zJXMWLhpRW1NnzeHq678womvD27uKhF9RFAKbO0Z0v+FiWH46ukJMluFHEonkEGDEannuuefy9ttvc9VVV/GJT3yC66+//rCuPJNKpUlm+/dEvT4fDQsbi86zzQzLVp0w6vYcx6G9M0giq2CYxd68ruvy95tvQ2wQePN+vK4f8bbg/lv+QD7vjLr94WL4B/Y4tgY5XmoURSGZFaRS6XFpTyKRSEbDiC1fr9fLLbfcUsq+HNQEgjFMqzC85vJrP8St3T/B3phHV3Sy/jRL37eMZSeOTnwz2Sxd4R4M0zfoF/Tmyy+S22xjUihu7jaXV559hhNXnTmqPgyXRWcu59lXHsTI9k/AbDPLzJMWkslmxyUcyLK8BIIxZk0bWycviUQiGS0yycYQ6A6GQSvey541dy7fuuMHPPmPh+gJRVl+xinMmD17VG0lUinCsfSAy8x7kk2lUV21yO9KEyqZ1P73kUvNCWecSaonwRsPvkC6M4m3wcex55/CygsuoiucoKYyT9l45IPWPHQHw9TX1Yx9WxKJRDJCpPjuByEE0UQW0zNw0QTDMDnvPReXpK1YT5xYModhDuy0tifLVp7Cc1Mfgr0q++Um5jjxjPG1enez6uLVnL763WQyKSzL2+cDkEwkeOr++5k2YzKrzjl7TFNxappGNJGmrrY4bEoikUgOFg5vD6kSEAxF0PdjhZaCWE+cnrQz4P7uQJimxWkfexfZhjSucBFCkK1Lc+rHLsDjPXBZtxRFwev19wnvg3+4g1998j955yev8o9/v5sbPnwdXYHAmPZBN310hyJj2oZEIpGMBmn57gMhBNFkdsxLBcYTCWIppzAH8xBYvmoVRx9/HGsefgQhXE4+71zKK6oQQvDm2hdo397MzIXzmb902Rj1fN9sfOM1NvzxFaysFxQwXYvc6y63fe//+Mot3x6zdlVVJZZMUS+tX4lEcpAixXcfBEMRdGNsrchkKk0kbg/Z4t0bf1k551x2Wd/fM+kUv/3mTSRfS2DmLTYYL/P8iof58PVf6s35PI6sf+alXuHdA0VRaH+rnWhPjKqKsUuKoRs+gqGI3PvdRT6fJ5lKksk6uC64QuDmXfJC4LgCd9cfAbBn6L+ioPT+B01V0FQVTVVQVWXX3xUMQ8Pv82EY4/v7kkgOZaT4DsJ4WL1OLkcwmihpcYZ//PZ27JdtTKVXzM2ch55/Rnl0zl+48IMfLFk7Q2IQq1NRFMKxFH7v2A3YqqoSTaaOyL3fXC5HPJEkazvYjkuwJ0YwlEY3zMLc37s2nTQNhpN7Lr/rT84FXHBtl85wGMhjGRqmrmEaKn6fF+8YpxeVSA5VpPgOQjA8tlavEIL2rkjJqyJ1vt1aJDaaotG+vnlE90unk7z96joaJk1i6szhpcxcsuoktj/4Dp5M/wAshKBh0WS8vgo6Q1EmT6gbM3HUDR/BcIT62sPb+s3n80SiMdJZh7SdRwgVw7JQVRM0MEw/Hu/YTUBUVcXaQ2RtIGsLwokEbj6Cx9TwmDrVlWVYsgKVRAJI8R2URCqHOobLaMFwFKusHMiW9L6aoZGnOMmGNoK82r/57vfY+cxWyjNVZPUMNcfVcfU3voi/bPCUaXsyd9ESln7oZN6890X0LoOcaVO+pIJLrvkYAIrmJRiOUl9bPey+DQVVVUmkMtTXjsntDyjJVIqeeIq07WA7YHm8KKrOEBzlxwVFUTAtC3bFoWdcaO6IoSp5vLvKUlZWVBxxqxISyW6kt/MApDMZcu7YDQqJVJKMw5gMPNOOm4NDYXrLnJZj9kmLCAU7aW3eNqQygHf8+BY6Hm2hJtuAoZiU5SvIrs1y9//+alj9Oe/9l/Ovt97I3E8vofa0CdRPm0zzls0IIVBVhYzT63A2VuRchVT68Mh6lc1maQt0s6Wpg/ZgiqwwUQ0fHq/vkBAx0+NBt/zkFItgPM/mpgA727vG9PuXSA5WpOU7AJFoAssam70q13UJx1L7TaIxUs7/wJXEghFantmKElGgXmHKKTN55/lXWfN/jyAy4J9bxhkfuZjFJ54IQDjYxbN/fxA7mWX6kqNYtvIUNjy+jkZlasG9FUWh+eVNA5Ye3Bdvv/wKb//5FcyIh6TSw477N/LORet4/7WfRddNIvEUfp9vTHKDW5aXaCyJ7xDdexRCEIlGiSWy5PIqpseD4Tn0l251XUfXdVygM5IlEIpT7jWpq6kccU1qieRQQv7K90IIQSKTwxqjAS4UiaEbgwtBzrZ5+v776NrWgbfaz+nveTc1dcMrFlBeU4U1wUvGm6Jx4VSCOwO461x8yi7nsU3w8P/8mVm/PJqmTZt46L//iNFp9Yrr37fw8oqncJMDF4fI2/lhia/ruqz506NYUW9fNi7L8dDy8Da2nP0WRy1cjG54CUViY7b8nMw6w54wHGjSmQzhaJxkxkEzPGiGD/MwdSbWDQMwSOcF21qDeA2FqgofFeVD296QSA5FpPjuRTTWs09xHA2ZTIa0LTDMgUUgm81w06c+R2ZnBg0NF5dXH3iGj37v35k1f8GQ2rjrp7+g9d4d6Oh48RNtD9GmbmcSM1H2yEVpdJg8+8CD7HjxHcwuT58wmsIk+XwCpUwlFU/0C/YuHF9uWBZqoKOF1NYEfgoHUivrZePa1zhq4WIURSFtCzKZzKAlKUeDpnuIxnoOiXq/6UyG7nAPGbt3mdY8DKzcoaIoCpbHhwt0RW1C0QC1VX4pwpLDEim+exFPZdG0sRHfcCy5z9SRf/jhj9B2mjQq/ZZuKhbn7v/5BV/+2f6LWKRSCZqf3YxFf/8VRaHRnUaEbmqZQFQEscmioPDKE08T2dGNV/QugQsE9UzCo3ipnFhFIL6TWjGBCmrIkSVIJ2WZckLdndTWTyCfd3jsrrsJbGhGMTQWnLKME/ZKbVlWVoFarkJP/zFXuATpIPNimnh3hMVnnMjiE04iHEsyaSzEV9PoSaaprir5rUtGJpulOxQj3Se6B7pHB5bd1rAUYcnhihTfPRBCkLHzWGMw8CVTKey8ywsP/p2OjTsxyyzOfv/FVNZM6Dun7fUdVCuFS8w+pZxAU8uQ2oiEunGCuQLxBdAVA1fkCYkAPsqpUuoAEFsEcSLUMRFVUXFFnk5aaBTTqJ7WiLq59+cRpAMdg4lMgzi8/MRTnHfFFfz2P75P/OkYmtLrSf3s8w8Sau/kgg9e2dd2RWU1E46bQuzJMIqiIIQgwE4amIK+VSe4tZNHnvkr3R/v4LTVF5FM9e7/lprMMJfLx4tsNktXOEY6K0V3IHaLcGckSyiapK66jPKysc04J5GMB9LbeQ964nE0fWxGv3A0zm3f/gGv3vwc3Q930PrXHdz66e/z5toX+85RxMBfh6YObY7UMGEyWX+m6HhapEiXp3Fw8Cr9ZREVRWECU4jQDYCqaPipIFodZsGKlbimwKP4qKSGMipRFAWXPJ4yHxtefZnommCf8AIYtsnbD64jmyn0Ln7/l66h5vwGshPSdPnbqVEa0JX+ZzLTFm/ctwYhIBYfG89k3fDQE4+Pyb1HghCCjkCQ5o4oecWDOQYW/8HCzqaNvP7KwyQSI3//hmmiGD4C4QzNbZ3kcrkS9lAiGX+k+O5BMmWPiadlMpXiuUefILkmjq70es0oioIetHj+Tw/3nTdp8YwBw4AqZwzNEUk3DGw1S0r0h27kRZ4IXUxadBSWWjzA64qBu0dokp8Kpp+xiKOXnYSYDgHRQooECWIExE6yU1KsOPc8mjdswXSK7+e052hraSo45vH6uPrfr+Pzv7+J41efhodiyzazM0NXoI08KskxKImo6zrJlF3y+46EnniCrTsDpF0d03NoemEPhUQ8xppHP8vs8s/wvlP+i/j2D/DqC7eO6p6GaSI0LzvaQgTDsniG5NBFiu8epO3i5BSlIJ7M0LW1vU949yTWHCZn94rCpdd8guSkHlzhArvCTKqDfOj6L+63jUBbC3+46WZEShCmi51iC12inTCd1DOJ0PoWbLdYfPLCQSDoFK10iXa6tDbUvIKdzaBkFRqVqVQpdVQr9TQq09DLLEzTonbKBHJK8f2UWoWGxkkD9tEwTGqnNOKIYqtFq9WprqlH103iyWLrvRSM1fc7VPL5PC3tnXRG0hiWf0xCqw4mNrz8fa65cj1L5kNFuca7zkpw0tw/snXTS6O+t+nxEUvB9p0dpDNj83uRSMYSuee7i1wuR95VS/5C8m6ebM7FqvAOuOdoVlhou6zt6tp6Pv/Lm3jy7r/R0xGmrKGSMy67hPLyfXvphro7+f3XbsbT6undl1UgLqK45KlUagmInTTEJxOik6xIYym91lbv/msLAsFkZvb2zYXQ33fyu203Yu00YK8t0vw2hx1bN7L89DN4+e9P4r7Z/0yOcJh2yhzK9tHfFeeey2v/eBY27nFP4TBt5Wx8/t69vGzOJe/m0dThZ+XaF3lXxbZtTHN41aNKQSQapTuaxvT42bt41cb1T5OOPoGq5BHm8Sw9/pKDbm96uAghqCtbj6oWPsfi+S4v3PMYzDth1G30Zm3z0xroocyToHFC7SH/3iRHDlJ8dxGNxTHHwNMq1pPAMD2cevFFbHn8LczO/tARB4eZKxcUWEA+fxnv+tBVQ76/EIKHbv8rVotVIJTlShWdohWPkcFs8KO2ab0WsOgkJsIoKKRI4GD3hiHtMWhpik5kSyuTmV7UnprTaG1uZcbseVz25U/xm2//N+lAAtWrcsw5K7n4ox/dZ3913eCD3/o8D936R7o3B9AtnVnLj+ZdH7m67xzD9BCJxqmrKa17suXxEutJjGulIyEErR1dZPM6psdf9Pm6Nb/i9MV3Mu+M3u2G7uBz3PnoW6w854Zx6+NYoSjuwMcZOIZ8pBgeD2nXZVtzB9Mm1R2QyZVEMlyOaPFNJpPc8s2b2fTCVuyMzaQl0/jAdZ+gvmHC/i8eIqlMDs3QqamrZ/XXP8zTd9xPeEcnZpmHBasWc94oKw2FIjFSodSAM36j3OKUL19GsLWNrb98GU3RqVX6n61LtAH+Aies3VRlq0j445SnKgo/mKIya/HxbHz7HR764W8p21FBuVKJG3dpfnkL8fdGqKqp22ef6xoaufprXxj0c0VRyIzRErGdG1gQxoJsNktLIIRm+tGN4u8nlUoy0X8/82b17/PX16mcuuQZmps3MnX6/HHra6lRFIVgfAFCvFTw29zWDN6q04rODwYDhLvbmT7raKwRTIJVVUX1lNHUHqKxtpyKcukRLTm4Obw3nfbDtz93I+t/vw1nq4ra6qHjgU5++uWbcN3SDNC2bZPfw4N57uIlfPJ71/OVP/0P1936fd73r58c1b5fJBrHEQa+uvIBHbXqZk3mqMXLWH72eYij1YJzkiKOjoEXP0lR7IWq1VrMumgpaW+v85MQgnRliqWXnoFlWqy592H0JqNvYFUVFXWzyuN33j3i59mTvFDJ2qUtOgFg50trdQ1GTzxOc0cE3SobdCm0aeurnHhMsdPQskV52pufG+sujjlzln6Bn/1xJh2dLkIInl5r8shL72bB4lV952SzGdY8+u94e65m5ax/o2P9B3jjpTtG3Kbp8RMIpwh0hUrwBBLJ2HHEWr47tm9n+9OtGEr/LFtRFBJvplnz1FOcctZZo26jJ5HCNIszFA13X8p1Xd55/VWEyDNrwSKSiR68/goyjsDQVU5814X87ZUfY7X3t5X1Zzn+3DOAXi/oy67/Is/efQ8bH3sREXex8FCjNADQwjY8wtcXNpRTbaaePp9zrryKtpO38fZza1A0jWPPPpOa+kYAwjva6RFBFBSqqUdT9N46vU3dI3pXe2OaFvFEGqumtBme7Jw75vG+gc4gPRkX07PveOXahplsbbZoqCucEHR2u/gripf8DzVqahs54Zzf8NibTxGPtjBr/lmcuGpKwTmvPvfffOaKtei6AhhMmxLhjbd/y6bNc5k9d/mI2jUtD0k7T1NLB1MnNaBppfUdkEhKwRErvs3bmxFxpcihyHBNuloDJWkj57jDq1I+AFs3rOeB/72d7OYMYdGFoZt48WNO8bLg/BWceN4FVNc1cOHX/oW1f3uARHsEq9LLsjPPY8Hx/U4tPl8Z5139IeYtP577v/szynt691PjIopnkp/Jq+YT2tyGqqnMOW4By88+D4DJM2Yzecbsgj69+NADJFti1DERgUuQAF7hp1ypwqooXehMzin9ErGi6mQymTEp8i6EoLk1QF71YFr733ec0DiFNY8ey/IlL2HsWpYWQnD3o7NZfvboJ38HA4qisHDpmYN+Xlf2+i7h7Wfp0XnW3v0wjFB8odcZSwgf23cGmDqpDo+sIyw5yDhixff4k5ZjTfstYq/kUVl/muNOPXnU9xdCkM3lsUYhvvl8nn/8+HbULSpxEaWByej5XeFKzbDh989R3TiBuUuPZcLkqay+5tP7vWdPJIQv7SdMF0IIfJRT295ANp7ifUMIaYqGg6z/y7PUOPWggIJGA5PpFC1YPg/Lzl058gfei0wuj+u6JQ3JMU2LZCpdcvHN5/M0tXaimn60YVjVx53+bX5x94+o8b2OqjqEk/OZt/y6wz4MaTeqMvDevqaNfs9fURQMbzk7O8JMaajC5zt8Y6olhx5HrPiWlZVxzkfP4KEfPI6W6p0V57QsR69eyPRZs0Z9/2Q6iaaPbrb91itrcbbmMLEQiKI4YU/aw8ZnXmLu0mP3eR/XdcmkE3g8fna89BZep9jJqmv9zr7/d3I5XnvmSZKxHhaceCITJk/r++yNfz6FN+orWjEop5qjrljMkhNPGuHTFqPrFqlMijJf6ZxnFEXBdvZfz3g45HI5mtu60T3D76dleTj5rK+XtD+HEuHkPODlgmOBLhfFGrnVuzemx09rdw8Ta13Ky4qdCyWSA8ERK74AH7nmo8xdPI8H/vQIrgsLVyzllHPOLsm9s9n8qLNl5XM5FFfZZWEObE05mX1nbVr78INsfOwl7K4URp2HNEkqKQ7hEW6vILU3beeRH9+GtkNBQ2PbPa8y9fyjOfeq3lAg3TIRiOL+GHDsqcVerKNB1zWyWYeyEqd6dvKlW862bZvmtm4Mr0z6PxJmLvw3fnHnV7n8ghaqq1TefEflLw/UMnvO07z89BtMnn0Fk6bMGXU7puUlEEwghJCe0JKDgiNafAFWnLaCibNmo+qlHeGdvFtkHQ6XpSet4JmZD0ATuBQLRl7kqZs7pfjCXax/4Tne/t0arKwfP3EqAAAgAElEQVSFQTkkQagW3aKdeqU/C5UQgpq5EwF45g93YTX1J9fwpny03v8O25a9weyFS1m26ixevfNxalMNBW155pUxda+94VJQSqHcTb6E3uzN7cGSCW+gfRstW26n3NNNIlPLxFnvZ/LUoZWSPBgRQrDhjSdIxXdQ13gss446ruicuoYpVK26jXvWPECip5merie58bogmtbrrfzIMy/StPUGZswZvSVseLwEQkkAKcCSA84RL74AeVeUPObKybvsroeQzWZ47C93EdwWwPSZHHf+acxbcsx+76HrBmd96j08+tO7KG+tokPspIHJaIpGTsliLi9jxUXvHvT6Tc+tw8oWLn1brhe1Lk46mcab8WJrWfSjPZx19ZWk00l6tgYp26v2rifnZcvaV2nduIW3HnyGXDJDM5sppwoLD1E9zPmrP04qk8ZX4lzFYyO+o192zuVyvcI7gqXmgeho24rT/WU+fVm079jDz7xGS9N3mDpjSUnaGAjXFTiOQy5nk8vle6d4e76eXT6Juq5i6gaGYaBq+//XkojHePP5L3HZuZuZOEHl7S138sjDy1l5zn8VeR/rus4xyy9m7T9/zNeviaJp/bPW805LcOs9t0MJxBfA9HjpDPeGz0kBlhxIpPjSOwCVmpzjYungODl+ff1/kluXQ1V6B637n/8D0c8FOes979rvfZacdDLzli3jxccfJxKN4jqCbCxNw5zpLDn51H2GzDiDFBKorp3AGddfybY33qB+ymTmH3sCiqKQzaRxRbGjixCCt154nobQRGqo77OKO8RONHQm52fQ9tYmUsuXl1x8x8LjOZ8f3fcthOhdai6R8AK0bb2Df9lDeAHOPy3Or+76Y0nE13UFmXSGjG3j5AU5J4+TFwgBiqqhato+Q3Jc28V107j5BAiBpisYmoquqliWht/rKxDlDS//mGs+uKXPcezoowTTJr3IHY/dwfErPzRgG36ztUB4d1NutY7y6QsxLA+BUALTNKQXtOSAccSLbz6fR4jSxnw6eQd2Ce1zDz1Edl2mwFnKjFu8fO8/OfOSi4Z0P8vycPpF7yIQiqFrQ0+dVzm9ntDrOwsEWgiB1VBGLNSNcAW+8nIURcFxcvztxz8hnohSLqoKronQjRZUMZTCthuZSjcdAOTSvYN66VFx8g66VrqfqqKo5PP5Ecd/Nrd1olmlddzxWx0DH/eMPOwtk8mSSGZIpNOEwklUzejLI67oBsYwXqmqqr1Cqvf/jl3AFpBJuYR7omiqwNI1/F6TKu/GorzOZX4VS3lj0DbS9sA5wdO50qYZhd7CDC0dIWZNnSDjgCUHhBGNaI7j8PWvf522tjZyuRyf/vSnOfPMwWP5DmYcx0EpcQJ/x3H6Zvzd2weuZpRojZNOJRnqV+C6Ajc/cNxwzs5i21n8ZYWpIE9736X8Zu03qAxUoSk6eZGnkxaya7Mk1gSxXA/bzHVUnjSBmqmTsF9I0sBkArTgF2WYeOghjIqOSbHoK4qCIsAROernTCGfd3FdUTDotu9soq1pB/OPWUZ5xfAHUU3XcHKlFV8UlVwuN6JBtyPQTV6xhhVONBTSdh2wqeh4Kls7rPtkMlniiTTpnAPo6IaBR7UwrLFLq6mqKuquZDI5IBTPkc4OPBFzxeDf46Q57+PRZ1/k3FP7S2LuaFFwzfNK2t/dGJ4ymlo7mTVtoizIIBl3RjSi3XfffVRXV/P973+fWCzGJZdccsiKb9bOopVyYAdyOQdN6xVcX005rnD7lpx3Y9aYWB4v6dTQioLbto2qFYp4Lmfz0K9vpev1nYhUHt+MSpa/93zmLut1bPH5y/H7K2llGwgFlzwCmGnP7xtsPLaX5NNhAtOaqFZq0NCYyDQyIkUnbUxlNgoKXbQV9ckROVxcjBN8vSksUbBtG4/Hwraz3P7dmwmsbSGRjiF0getxmTJvJsvOOoWV518wpAFPVXVyjsNQs/26rktz0zbKyyuoqx84R7euG2RtG88wC9gHQxGSORXdKL2lVDf1cp568XXOOCnZd2zNOg8VEy7d77WuK4j1xElnHByhoBsmulE84RsvNF0nlD6WdPp+vN7+331LO6jeUwe9bvKUuezY8g1+ffcdVHhaSeeqcK3zWLL88jHrq2r62dnWyfQpjWPWhkQyECNSnQsuuIDzzz8f6B3sxqIA/XiRz7slX3Zy8nnUXd5Wq96zmk1Pvoba3G855pQc805fsqvdoYlvNpdD36ufD9/6W3oe7cKn7PLU3uDybOfdNHxvOlU1dbTv3EGgaQeTmNm3ZNwpWotET1d03GThXq9H8eEVvr5JgyW89IgwFUpvRSBX5AnXdbPy/e/h+FXnoO7qWzaXwzB07v7Zr4j8M0icKI1MQ8krkITouhCPrbublo3buPK6z+33uVVV6V3GHwJrn36WB35+Dz0be1A8ChNPmMQnv3kt1TWF1qOqquSH6cjVE48TTuTGpPIVwLSZS2jadiO/vvtP+K0ASbuO8oZLmTNvxaDXuHmXcKSHZNZBNz0ounXQ7CPNPfaT/M+dIY6f+woLj8qw9o1KNnWczqLlK7HtHKY58ORg5lEnwlEnjls/FUXBwaIjEGRi474LgkgkpWRE/1Z3ZwdKJBJce+21XHfddSXt1HjiuqXP87tnJIu/rJwrvnkNj99+D+HtXZhlFvNXLuOcyy8bdj/3JJez6XqtCa9SGCLl6fbwysOPALDlH+soy1cW7NUOFi9cVleFHc9i5vodUDR0MmoKj+ujSqklIXroFC14ppRz9Jknc8W7vo6xR3FaO5vh/ltvJbS+nVhXhDgRZjC/4P1WKrV0ilZan9xO6yXbmDJz/+FJQ4kMioRD3PWfd6B3WngpgxSEn4pyq/q/fOnmbxWcqyjKgIUoBiOXy/U66AxQErCUzJh9HDNmF4fj7I3rCsLhGMmsg2F5MKwDZ+UOhqbpLDz5G3SEu9jwYjONkxdw9NQyXCAQTGAZUF1ZNqgIj2tfdY2E7dATT0gPaMm4MeKJckdHB5/97Ge56qqruPDCC/d7fnW1D10/CB0blBx6prSBRo5rk3b6n3Xe4gXMu+n6Ac8tKy+2pIQQPPfwI2x9aQOKpnLM2Sczff7R2G7/1yWSNk7KwRZZDMw+gVMUhVhXF7GXunHSNlUU7xnmRb6viAJATrc5/pKzSYSibHroFZw2G6VW46hTjqWspootD61DBFy0Sp2jTlrGez//2QGX6v/+k58QfyKEqXioZyIgipbbAVRUzISHrW+9wfwlCwd/kbvw6nmqqvsnGXv+/27uu/0OtIBZEFutKAod69oQZKiuLqzhW+lxqa8bWnzu1qY2JjQ27P/EcSAUiRFNZrDKyvGUD33SWFF+YFIrVpRPZ9r0vYtE9PYlaWfJizyNDdV9v5OdTe/QtPEOTD1KxpnKsSd/iorK6nHoqR87m6Cmxte3ElZfLxOnDAf5vobHiMQ3GAzy8Y9/nBtuuIGTThpaOsFIJDWSpsacUDhOwi7t7DsWSxcI5fZ33uGlB58gG89QM72es664FJ+vjLJyD4l4puj6O2/5CW33N2GKXquy6eEtzLl8Gae8p9dadl2Xx+/4Exk7QR4bmyymsKhS6siqGdysiifjReCSJE4F/YNXHRNpV5qo8tZhpkzytS7TzlyE119B82ubqJo9Ad9play4YDVl5b3ep8vPPZ+2pm3UNU6ioqoWO5OHvQqiJ3qidL/cim+PtJUCMWAFIReXnG5T3ThxwOffG1t10NXed1FV7SM6wG8pHh24prGTdukMhFD22jV2zByI/X/vwVCEWBo0Pbnfc8eSbMYmGO1BqBaqqpLJ7v+97aai3EtPPN3393Q6wY71v6HWvw3HsUgpKzhq8SVj0e39ks4IukMtVFd4CXaspzL/H3zk3b3v2nXXcutdLzD3+J9SVl7orLd988vEOh9AU9NkWciyE64swT63wqtvbmfGlEbq68vp7i4utSkZGPm+BmZfE5IRie8vfvELenp6+L//+z9++tOfoigKv/71rzHNoYfBHDyMrZfjG2vW8NgP70YLa4ToBGDtA0/yke98hWOWFy8xNm/bQutj27BEv6ViZj1sfuRVjj//QjxeH//8658J3LuVeib1db9HRIgoXUw6fS5lNdV0vbgdr+InKoL4RUWBpTtt+QLO/eSH6WrdydQ5c3nzmed45rt34cn0ClRMdPLXt3/ER775LRRFwfL4mDV/8T6fMxGPIhKF68NV1NFNBw30Z9NKiyQaOt4lPpYsL10e6BPOOoV1d7yMlSq08GoX1jBhwqRBrto3mWyWSNzGKHHs8nAQAkKhKClboJveUf9a8/k8za99jS9/dHufV3pL+wb+9GSI+cd9fPQdHjYKuuklmnDoav4dl13ZP8lRVYWPX9bGz+/5HSeefm3f8fWv3sOSyT9j2cpeX4BU6kV+8dd1nHrBLaPeQnKEQTgSlVacZMwZkfhef/31XH/9wMuohxqqqpS8vuue4Y0v3v04WlinkxYamda7vBaGP3/xpyg3fZLZi5YVXPvOy+uw0sWDvdKp0LR5A/OXLqf1lS3oFM7yK5RqnKVwyWc/SyTUxb1P3II36mMCUwnSAUKglGvMO3M5Z33gAximRU3dBHI5m7cfeJ6edIgeFEBBkMfzho9ffu3fufS6z/PaY0+QiaaomFzHSRdeiGUV96+hcSrGdC809R8zFQtDNYhM6iYfzZN3HDS/xrwTjmH1v3x4yO98KKcdtWABx111AuvueAkr6cUVLkx3uOSaq4va6d3v3fdNhRC0BcIYY7zPuy9yOYdAdxTV8KCbpfl9bnv7ET72nm0FVZOmTlKYWvUEtn3VgPWnxwNN16nyF8c0q6pCmdmfZCOfz6Nn72LZon4nPJ9P5f3nv84jrz/K4mWjC0vSDYPuWIqZ9r5zpksko+VgcY48YOx2viml+CqqgthVOSfaGiRBD41MLdj/LE9X8c87HmT2dwvFt25SIxuUVzBE4SqC689T3dBrwTlpG53iQbKirAZFUaipm8DxHzuf1+5+knxTFtO0sGscJs+Yg26a2HYGY9cgG2hrJtjexmRm9fVPCEEHzaibNG770g1MTEzr3UsWHWxb8xoXfeFfmDBxakHbqqaxZPXpvH7b43h6esXZ1rIcdeESPjAEr+bBEEIUJWsYjA9e8wlWnL+KtY8/g9fv45z3vhufr1g8hRBo+0mR2NkdRjEOnMWbTKYIxVLoZon7kNtBbU3xs8+fGeaVzq6i73U8SWYqgUjR8bTdv+QcCnYxd1o7e0+eJk5QySXXA6OPCbY8Pna2d1Ppr9j/yRLJCDnixdc0DPL5NKpauiVz0zCIp210XcdbXUaiqwdVKXY2CzcHi44de8pprFn4KOKt/gmBK1zqjm+kpq7X6adyRj3Z9p6C6/IiT92cyX1/X3rK6Sw6eSWvPfckr/3xSSoDPuzOBJ0vxvnLuh9y6f/7PBVVNeRtmwqlBnWP7NaKolAtGgjSjpXw9vVDVTSsrSq/+7cbqJragLeyHEv1UD17IqdfeimLVpzCvMXzeOXRp8jbDnOOX8iyFYPHdQ6FfD6PqQ/9u5k5ew4zZ++7Ck4+72DsQ1ht26YnlcP0HBhP3FA4RjLrll54AaFPJxxxqakuFODNTTVUTzmwTmVJ9Rw277iVuTP7ty8efqaMSbP743wrKqto21jBcgr3FzMZl7xSulChnDCJRGNUVw2cdUsiGS1HRsXufWCaJnln9IW7C+5pGLj5XoekBWcdS07NDRja4q8pDmtQVZWrv3kd1efUY0/O4kzP0XjJVK762nUoSu+gtPLy1WSmZnuXVgGbLNrxFiddUJiuUtN0Wl/bjL/bX+ANbW7XWfO3+wBIRKP4RHE/vIoPcw8npZRI0C3ayZDCcjyUNZXR9XoTuVdTdP51K3+96YdAnumz53DpZz7J5dd+hmNXnjbqFQXXzWMMJw/iEMg7DuY+nHMC3RFMT4nrGA6RrmCEdE5FN8bGf2LOwgv4zT0zC0LX2juhObLqgC0572b2wot5cN3H+eVfZnHHfdX87x8XsaPnWiY09tfX9ni8tIVXEE8U/nu684FGFh9bumQchm4QjCaHFZImkQyHI97y1XUdMUC5vtGgaRpC9IrvOe+7jHQyzro7n6M2159xKafbHHPOKQNeX11bz4e+/gWEELhufxIQPdm7D9U4bSZXfu9rvPTQQ6SjCRpmTeWYU1f1JbrYk57WMPquJTohBC55VDR6WkMIIZgwfQa5mhxGpHCw7xERPPiwydAhmimjkjomEidCnBh1YiJV1BEnSoVSTe6NDBteXMOk1fsvFjEcXHf0dZH3RjB4YphkMkXGUTDHOSpOCAh0hXBVC3WA4gKlQtM0ph3zPX5w+63UlW0j51gkxMnMP27/mbRKSfPW5xGJx7GMFJHULGYv/hCWx8vshRcDFwOwe9G3rSvCxPqqvknYCau+wu0P+yk31mLoaaKp2Uyd9xk83tKuFGimj65gmAn1w0vxKZEMhSNefAH0Ie4pDhVFUQqqs6z+yEc5evlynr7zfqI7Q3gqvSxctYILr3r/gKE2jpPj3p/fSvNLW3DSDrVzGjjrw++lbspUsk5vIXuv18/p7x04UUc8FuHN55/BV1EBVq/oBulAINDRyZFDDejc8bXvkGqNE1ciKAp4Re/+aFZk6LEi1M+bSvKtHhrF1L5l8wpq8IoyQgSooo40vd6phjCJtraX9D0C6JpS8iQomjr4PTtDMcwSF03YH0JAR2cQoXnGJcew11fOjEWfZMeGu/AaIVzRW1hD1wdeDbDtLFvf+D01vs3k8hZZbSVzFl4w4va3b/gbZyz6LUvm905QHWc9N//uLeaccPOAfdBNLx3d0T4BVlWVE07/HDByX4KhoKoq0USaupqRF+GQSAZDii8M2aFnOOydCnLOwkXM+c6iIV371x//nMD9rZiKhYlFOpTknrZf8+mffgsnZ2MYAy8P5nI2f/jOf5B6J0plroZOWnHIYZNlCrPxKP2WQU9bhAQRKpRqyignJDrJTc9TP3kylRMncfklX8FfVsnPP/NF1M7CZzEUE1cIInRTQ681n8OmceaU4byi/ZLL2bjO0NJvDgdtkO87GutBKOO/9BroChUJb8v2V8nFHkNTc2RYQu3EY+lofg5/+RRmzls5KpEOB3dit9/AdVd0Y5oK8YTLz//8JDOP/W+svcKqhBBseelrfPEjmzCM3jabWt7grmcDzFv20WG37bou5fyjT3gBdF3hXy7fxi8f+Afzlr5nwOt000tHV4QpjbVDqidcKiyvn0B3mMmN9ePWpuTIQIovgw/Go0HXFJwhbhclE3GEcHFyDn/72W/Z8tSbKCgI4VLHRDRFR28xeO4fD7D8ggsRQOuOLSR6osw5+hh0w0AIwe9uvBF7Q5Jq6umguS+0qUu0FQgv9IYmdYm2vgQctcoEbNXh0i9/vvC82lroLEyoAZAjixc/mqL17ostUFlx7rm9n9k2T99/H8HmTvzVZay69OIhVTT659/vY9Ozr5OMxulJRbBsL6pQmLR4Eld8/qNMnz1rv/cYCoN9393RJMY4W73BYJS8YqLuIaZb19/FqqP/wLKFve+9O/g8t/05xdf+tYy2gOCvj8xkwvwbKa8cmYNRuOk2rrs6yG6P4fIyles+vIMf3vkHjj7+UwXnbnvnST588UYMo1/wZkwVTKl4DNv+AKZpEe8J0bbpDip9baSylfjqVzNx6sATzVQyzoyJXUXHK8o1jD3j1AZAt3y0d4WZ3Fg3pPCzUpHKCLLZLJas/SspIVJ8AV1VKa3LFZi6hp3dd5hMoK2Vn33ju6SaejCFh7gSZUJ8ChOUKaD0ejl30sJEpqMqKulYinRPhLt++Euy7yRQcxovTL2PZZedheX3EXunk4nKdGIiRA0NfaFDg+Vz3vu4kyyObaxfMI3Ahq0FSTockaP6mImUuRXksw4Vs+q56MNXoGk6mXSKX331Ozhv5vuEecvTb3HFt65h8oyZg76LR+78M+t/+zKGY9It2nuLMewaYSPP9PCr7v/hW7f/cPAXPgx0tdhyikRjKNr4Dq7RaJy0o6Dp/f3J5Wzqzb/3CS9AfZ3GJRdYvPm2zdKFFp//cBM3/+F/KV9+44jarS1vKjqm6wrV3u1Fx93sViY2FL+vJXNDPNPUTmV1NT3bv8yXru7s+76eeuFVNu74IlNmnlx0ndfnp31bFRAuOJ7NumSc/U8mVMNDoCvExAnjtw9reDx0h2NMmXhwpBiVHB4c8d7OQMGsvlT4/V5yueygn7/4+GN894rryL2VQYvrdCZaqIrXFSwnqoqKnwrSIomtZZmxdB4P/fx21LcEXsePpXiwWk3W3fYIO9avR3N1hBDYZPHsUXDBHcChzBUugkLTvHJm8dLaGVdcgffUKtKeNEII0r4Ulec08rH/9x+8/8Z/54Pfu553ffzDNEzoLcn26J/+gvum6BNrRVHQd5o8cfu9g74L13V5+/F1GI5JWiTxU1G0rJp9O8fTuwpGjBZdL/6+o/H0uFbnSiZT9KSdvuL2uwm07eCkJZ1F5x81y6S5tXcJXlEUGqs2jdgTN2sP7MmdzRU7LAltCuFI8e9n444qauoaaHnnj3zqis6C7+uMkzOInrsHbEPTdDripxPoLuz7bfdOYNbRQ3H6UshjEgxGh3Bu6UhmXfL54hUgiWSkSMsX8Fpmb1xuCWug6pqOrg48ODZt28zdN/0ar+PHJksOGwOraGkYwIufKCFmr1rAzPnzefS7f8FL4dKoJ+IlFu7GsyudpIFJVqSxdt2vkho6RSv1TEJVVBzh0FXeRk2iV2xd4WJPtjntfVcUP4ducNkXPk9783aaN77N7MVLaZjUn4gh59jUV/WHKoV2dA24HxneUSwou8lkUmSDGXyU9U4cKH4PGjqR7vAAVw8PJ5fD5y/07E6l0jhCY7yieh3HGTSBRmV1A9ta/MyZWbjXHU+4eD3979V1R77uGsuvoDO4g4ZaeHuzjQLYeS9KWe+2QSwapGPna9RNmMechefz27/9gy98ZGff9xqOCLZ0ruToaX4qvYEBV3eqy4qzVe1m3rEf4/bHfVRqa7DMFKH4TGpnfhSPd2jhXaqmknLyJJMp/P7xCQkzLS/doSiNDdLzWVIapPgCfr8PJ5QoeQFyy9AGXM6+/ds/Yoozq0CkOsROIqKLaqVwaSvhjXH2Ne/h1AveRTQSRDjFVoiiKNQ2TMY9xiHyWoAcNgl6mCxmoigKHsWHK1wi00PMWXgMVVMaeP+ZX2fD2ufp3NKMVeHjhAvOx182eEKBSdNnMWl64Z6rKwReUyuwGK0yDwOlV7f2UVXH6/Xjn1SG2ATlVBKik/q9BDhXkeXEM0eXsAPAydv4/YX7z6FoHMMcmzq9A9EVjA6aQKOisprXX1zGGSetxdwjpeR9jyS4fHVvvmHXFXREF1A5wo3PuUuv5Md/3MHEsic593SNvAtPPeelbFoFb790C8tmP8PFF2V4c6PBsy8dy6T53+ZL37uRxqrtZHM6cfcUVp7b62kcz1QNmCEukapisOJ8iqIw75grgSsBGEnNIl03CMVSeD2ecXHAUhSFeCpL45i3JDlSkOJLb0jBACuRo8bnNQnHnQJxioSDiABFg1UDk9nKeryivM8CzpoZTvjgmZx+0WoAamobqJxfQ+71Qqso7Uux5LRTqL7sUv75p7/QvWknkWSIDrsFj+1F8xjMP/MEVr338oJ2l512Jpw28udz81kqqwqF7NjzTuOB5/+AEe/fP81pNotOXz7ofRRF4djVp/HCTx/DTFloQicqQlQpvVaGbWZY+r5lTJ0+Y+Sd3YWuUpDX2HEcUraLNU7aG43GcRVrn/s9Rx33VW658yc0Vr6Brtpsa9aY1qiTtW3e2aLy6Np5TFtcWEM70L6F7tY3qJt8DKrmoaq6DmuQh3LdPNMnbOVTV/RPABYcleTmX9/Ah1enaGzQAJWVx+c5btFabrh5K1/4aJjJjSrg8sqbz/PshlnMWXQZddMv42+Pvcx7zu2fcm3cqpLSzh3FWxoauuklEIwwaZz2fxXdI7NeSUqGIsYphcvBXm6qpb0bVy3tCCyEoCUQwtjDymlp2srtH/sf/BRXTdkmNrDwzOPxmxWoqsrRpx7H0pNWFJyzY9NG/vaD3yC2CjR00pUp5l1yAqde8t6C85699x62/vM10oE4tpbFrPOy9NzTWXHR6pLEkuacDPVVFQPWaH75yad46W9PEm+L4an2seCsZZx3ZfGS9t68ufYF3nj8RexEBqpgQnUdmqqxbNWJLDvxBGDwkoJDRXUzTJ3Uv7fdEegmO0Ce7LHAtnMEgnH0EWSSSibitGxbQ0XNNCZNXdB33HFybHrpO5x9wmuEgnEiMcHcWSbbW2vYHjyF+cdfQ2WFr6Ck4MY3H+UT591CdVXhFKCj02HHzhwrlvf/XjdusUlnYdmiwqX6O++vxpp+K4ZhEmhdT6rrT9SWtZPMVpDVz2Xmgv3X+C4FrpOnwqdSUTGYnT0yqqv8RKLFZSRFLsXMqdL+3RtZUnBg9lUdS4rvLgJdYbJu6Xf9uv8/e+cZGNV1Juzn9umakUYVCYHoojc3bIwxtrGNux33mjhxNtXJxvslm911drOpTjbx2omduGziXjE2NsUYiAvVYHrvAqE+KtPnlu/HgMQwEgi1AJnnF7rce865d+4973nf85b6ADptE5dhGPzPlx9BPZA6ATdbAcZ85TyuvfPek7ap6wlWLv6IUFMzYy+6EFN2oMht7a1cMI+tzyxDNdr6DVktxAhTNms8V325e6XjEnqM7CwH2klSICYScWRZ6ZKwl4mTm5NukOyu8NXEeMq+3a79h5H7KLyosroepJ5d4G1Z/TTf+dIc1myIUZgvU1ba9g7XN1g8P/82Jk/9aorw3bx2Dg/f/DSalip8W4Imq76IculFbfuo7y4Icu0V6YJtf0WC965EDdYAACAASURBVNY/Rumg9ktNRiIhaqsqyC0owW7v3eerxyPJ+N8eDBnsSPjGIhEGFHkzYUfHkRG+7dPj9XzPRlwOjWAgitLDOXXdLjs1gUhru6IoEjZbCFnNeEl6N4etIOHsILNuv7tTbcqywpTLZ7b+HU8kqG8MoijJiX3v8g0pghfAKbgJWc1UfraL5psb8GRld+l+EnqU7CznSQUvkPYsw+EgC19+nfrd1SgOlTEzzmfc+RekXZdIxPH5er6oQCIRJ8fXJvxC4TBmH30CoVAE3ZRox1DQLXIcm7DZRGrqDKacc1wt42yBLGUlkBq7WzpkGm8veJnbr00VLq+9J3HtZRqLPw1zuFon0GhQW6cz7QI7HnfqwPdUaGj29Nhty7LYtuYpBuctZWZ5gI07fGytuojhk77Ra9m7ZNVGQ0MTfv/JY8m7i2a3E2gKUpCXEb4Zukcm1OgILpcTy+z5bEo2zYYotIUobF6zCkelCztOaqmkxqpEJ0F2Yz7rVy3vUh+qopCXkwVmHN0w0CPt1yIVEJADIpV7d59yH7phgBknLzurU4L3eBKJOM/+68/Z/9JOQitbaFxSz6KfvsUnc99PO1cUDGy9sAlrmQlcrjYtrLkljNpHGkxDc6jHHfqOpZ3QZQBUuS3cLRgMU1ffRDAmsqf5Dt6aZ8MwLHTd4vX37VQZX+O//5jH/oMJ/NkS11zuYsq5Dn75RGNKWJOuW3y6cRSC5qO6vomm5iCmkXQE3LnhLe6ZOZcbrwgxaIDK9ZeHuO+qeexY/1qv3TsIhOMGiURPR+u3TyTWN/1kOLvJaL7HYFPEHi6xkMRpUwjHkwk3AnX1SIaCKkjYOCYW1zRpru98KI1hGMx78WUOrN2FpZvkjSzm2gfuIa6buEqyCe9MbcuyLCwsDK9J0YBBpzT+hB7HZZNxn8Ab2jRNDuzdicPhJK8wPc3kpx/MI7EugSy0vXJqRGPte58y5aorW52gTNPC2Uul/GzHxXOHYzqS2jvVg46lqakFjitZGQkHaWoMkJtfiCR1/TOsD48iGt2NaUIiYbWmgIQjOb2Dg8iLRKiqa0SSNQRJRQaKBl3O4eC5PPrsPECkoOxK+g1yE6l6jqtnOMnzJ8dUWqIwaazGdx+Nc86ELKLhEBVVFv7cag5ueY7i8vtJmBI1gRacNhmXtJKC3OOcCf0Cbmk1cFuX7/NkyKqNhqYW8v1d8Z0+NeJG0lGvL+PCM5x9ZN6eY7BrMsF4ethEd/F6PLRU1SGqDiZOncrKvyxCOi5fciIvxqSLp3W6zVd++7/UflCJdESYVW7Zx3MHfsX9jz5CTnE2u7K+wNOYhUvwYlg61RzERx4hZxC78+TOKRYWeiKGpkjkep0nnGg2rFzBkufmENkVAhW8Y/zc8s9fIye3rYpT/f6qFMF7lOjhEOFwEJcrWcPG0CN4/T1Xl7X1fiwLm9bWfzQaxTBF+iJdfks4hnSkfrBh6Kxd+igeaRlFBQZ792jURadz3oz/16W2h45/gN+9dIgLx67hhTeamXV5UnC2BE2ee7MYrfA2GlviyHK6hu90ZVE2OlUgFmY3kedPNV9n+5J7ybsrC/jRg3uOONlVE4nM51d/qaf/2P+HLKtEEham0f5+fCy0l0BDFb7s3nNWisbMPhGKqmajPtCUqXaUoVtkhO8xeLM8NBysR+vhWq6CIOC2q4QTFg6Hi8m3TWPl84vRmo6EFLkjTL5tGk5Xx5vzx1JXU0Xlp/tSslgJgkDt55X89r5/xl7tokgoJSg3sUNfj4KGHSchmvAdymPB839h1lcfTGvXMC0MPY4ogk2VycnxntSJJRwKsuD3r6NV2XDgghjEV0d58zdP87Vf/Hvrea58L6a1p7U60lFUv63VIcc0Ldx2tVf2BuOxCMXHTJaBphCqrffji0KhMJbQpsmv+/Q3lBd/zG3Xe1qPbdzyEW99ksXEi75+yu3LssLIC/6TrZU7qYmv4w/vxHHbG4kbufhKp6PZnEiyArG2rY9EPMahHW+Q7dhLNGHHclxGfslYAMwOPL8N3eCeWXtTsoPZ7SJTx65jfUMVWdkFiIJAdfMQdH0fstz2GxqGRZG/HjXybSp2f5eSQen7/D2BotlobAz2+t6vIAgZ03OGbpMRvscgyzKy1DvO396sNu334uuuZejEsaxb+gnxmM7kyy6hqH9pp9uq2LMbsVni+JTNMSOMt6ak9bjLyKKYMnR0PEKbOa5mw144dn9bSJZVtNskbDYPUkcbiO3w6fsfoBxW08YS2FBHXW0V/tykpjPt2mvY+tEa2NV2TkKKU37pxNZybb2l9QLIkpWiEUXiCcRe3IM9SlMwinSs1hn+G7dck7rIGl2usWTFPODUhe9RCoqGUFA0BEju7Qaj7ddBNgydmq3/xo/u393q7bxszQoWb/kK/QbPpKJhHInE+hTztWFY7KvKZ0BJbVp7Y4bF+dt7u8k6otEWDL2Hn/9pN1++cRdFBRLVtToffBTiS9e6cTrCPP3aS1jW+b3mfBWK6eRY9HrhhWjCxDTNlJjxDBlOhYzwPQ6HphA1et70LAgCbqdGMGIgyxKFxaUM+fqw1nq+wZYmJFnuVFjGoBHlfJjzZkpu+oSVTFF5PA7BTa1VSUoeId0ix+fukXuMx+LtF26IW0TDbd60NruDu/7zYRa+8AYNu6tRnBqjp57HJdclE4jouoHbqSEIApZl8eGc99jy6QZM3WLQ5CFcc/uXujXRObQ2QWtZFvGESS9tLbcSjydI6KAco+z7PAmkdgo4ZHvT6zp3heaWEOG42aHptWL7fL53xy40rW1QF0wUWLP+SVoaJzJk8iP85MlHePCmA5SWyBysNHhu9gD8g+5i/ZZfMLY8dXG6/Asn/qK2CkaaZqffuF/yq+d/xPQJ68j2Stx3a1uu7qElFVQ2N+LJ6p29WVm10djUjM/rOfnJ3UBRbbQEg2R5erefDGcvGeF7HP7sLHYfrMNm6/nYRJ/HQyhcC8c4Wu3dvo0Fz75O47Y6BEUkf2wRN333qycswefJ8jF4xkj2vbkN2Uw68liYoAHHOTofdbQ6Fv+wwh5bXEyaPpUtb36OrSXVVO8Y6qZf/9R0lLkFhdz5g2+3245gxfB5kskv/vI/f2DTi5tQjoRLVS2p4sC2vXzrv37YpTHGomH6FbeZnEOhMHIHNZF7kuaWEMpx3tRVDdmYZjDNnB9o1Gne/Rklg6Z0vb/gEcF7Agcuh7yXLE/6TveoYQZL1v2ZgRN+RNk5v+Ovf1uGGd2FoA2kePxF1FXv4uV3NXbtqcXpEJkx1UF1HazZcyH9R6U64gmCQFbOUGZdtjPtPuub7NiKei8f81GTcG+7XUmSRDgSJysjezN0EenRRx99tC86CofbD3853RBFkXA4DELvqEWqKtPSEjlSzUbnmX/+FdYWEyWuokQVonsj7Di4ngnTT5z3cfjE8eh+nZDUgtpPZdDVo5CcCrG9EQRBwLRMBEGgSatHETQ0y45h6ViDTa77zn14vD0zPbk8WQRp4tDOvUgxGQuLRHGMK75xK3lFRZ1qIxGLkZvtRpZlGurreOu/X0EJtQktEZH6ijrKpgymX0kR0eiphYQpoo4vq83U29DYgin2vsm5oTmEIKYKQksZyrpV7zNpbFv/23bG8bgshPgGQsL0NJ+DaCTMti9eoqFyIfV1DfhyB6dZAYLBIJvXvIYSmUtT9SqCETuurEIg+c4dDcOpPbydi8ZuTxOKG7bEUWQQs65BEAQ82f3JyhtHVnYpVfs+5pzi3/DV22OUD9XIz5X56eMC6w7eR//y29tdyEn2/hzYuZSRQ9p+q3jcYt6KcygonXbqD/MUSCR03A6tW5YSu0096XtmGgm8nr6t/3y64nRqZ8wc35c4nR0v8jOabzt4nBr1Lb3jNWlTNexamLhp8bf35yPsIWW/VBAE6tZWU1tdSW5+x8JLEASmXn01U6++uvVYKNjC/x76EU07G5AtBVMzGTJ9DOddMYOdazbg9nuZcsVMlB4Or7ni9lsZN+1C1ny0FNVu48Krrux0hRrLsrBrArYjGuKWdesQ6tL3s9WwjU1rvmDyBRNPaWy6rpPjTv0AEroBvSx84/EEpimmBdL3LxvLAR7n13/8OsPKRAwDigpkLjrPjmGEeOzldyif1JaBrObwbsL7vsX37gRNE2kILOHxv77F6GlPox5JU2kYBttW/is//vJO7PZkj6vWf86HG++jaNDMlP7zBt7Ac6/O5qt3tb3bDQEDywITW5r3t2VZ+MTZTL+gbWJ1u0S++2WTJ99rc44zTZOKHfNxSVuIJVRU30z2Gt/i8RdeYUjxQRpbNPbWjmX4pO9388meHEXTaA6Get30HE9kSgxm6DoZ4dsOWR4PtYEqkHs2X+xR/NleDlbVEWpsbg0VOhYhItIUCJxQ+LbHzo0bkStUCq3SpPCKQd1HhwmMq+Wa++/podG3T35hP666685Tvs5IRCgsaHOyKhs6DNOjQ0uqcIwrUQYMPbX4ZABTj5LlSQ1viSUM2om86VFagmHkDhY5bm8e4/I8TDmu1oQkCShiJOXYwQ0/5D++2ybCs30SP/p6LT97/imyskcg659TdbiCy8/bgd3eFiJ0zliDddvewzRTCxw4nG62N9/Jc688gz9bwDBAUeDSi+z85pVxlJaknE4k3MKQosNp95CbI2JjO3A5lmWxf93P+M7tX5CTnRzrx6tW8MmO+3APfoy94SCKVyPXZ7abaMQ0TfbuXIWeiFA2bEoPZJkTiMZ7XzCalkgikUDpA8e9DGcfGVe9dhAEAZe99z4oQRDIy8li7AUTiTrT4yK1Mo2BQ4adcrvrFy5DjaRKFTWusWXx6hNeZ1kWm9as4qPZb1FdefCU++0qiXiUvJysFLNlUUkJ/aeWYlhtk6dlWeScm824yeecch8ue2puacMw0LtRC7ezxE6gFXl9fjbtSfdu37ITNG9bGI6uJxjYry7tPFUVUKJzuXXq7/jW7cv47+9VkO0TWfRx6rs0oqyGYHN60flh42/mUPR+GsP9GD5YQ7f8/ObFqZSUp+cVVzU7tYF006phWETiSVP+oT3LeODaNsELMPWcBH55DqZpYne4kBUFWdZobAqmtFNduZXKDQ9x87n/yZcv+xXB3V9h/84laf2dKrF4UpvvTRRNoyUYPPmJGTK0Q0b4dkCOz0Ms2vUE/idDU1UmTBzD4FmjiKlJbceyLGK+COfffkWXsh7Fg+17zEZbOvakbWlu5I+P/Afzf/gamx7/nL9+/Te8+YenOVm9jVCwhUWz32bp3PeIxU7dU1fX4/jcGlo72uE3fvIIYx4cjW2sijZKYcidg3n41/92yk5isWiYHF+q6TEUDqF0oarQqZJop+7yUQRBwHLfy+vvuzCM5HPevENgzifT6V82ofU8PZHosJ18f4yi/LbPd/QIjUjUJBZrO/9glbvDhCrFw28lmvMH3tn4eyqlP1I69rvt7pHKssKu6skEQ6njeOndLPLKkpW0hPgmBpSkXzt+eBWNDbVYlkV15S4OH9xONG5gGMmFiWVZxKp+z9dvr6S4UMTnlbjnhgZyxaeJRNKLGpwKkqwQifSMB3lHiKJIrA807AxnJxmzcweoqopDE+jNT8vlcvKlr93LhvM2sW35GkRF4vyrLie/sF+X2vOW+gl/vj9NSGUPzO3gCpjz1P+R+DyBKmgggNZiZ9/snawesYRzLpne7jXLFy7k02fnodRoWFiseWMpV3zzNkZN7rhm77HouoFNFnC72hcMsqJw17e+1qm2ToRDE1CPE+7RmN6tdI6dIRaNIZykj34DzyEYfJrfvDwbSQzjyL6AUeePSznHZnew4VA2DYEI2b623dgvNkaZOCZ90TK2XGPrzgTjRmk0NZvsODyZ/n6VaDTM3k2vo8lNmMoo+pVdgCAIKIpKQdHJ48uLy7/KYy/JFHvXYFfDVDWVYrpvx+9MLmwSZhbxuIWqpr53B6ucxMM1NDX8gqvPPYAsmixaVcLuuvsZWn4BB/dvYcZ5BzheB7jxihZ++9r7lE/80knH1hGSLBOJxnA4ejeRim72SVG4DGchGeF7AvJyvOyrDPR4xqtjyc3xMmpMOcNHj+t2SbTL7/wSz23+JcI2AVEQMS0Tc5DBpXfc3OE11ZsPogipE7lqqOxauald4RsKtvDps/PQau2tTlFShcSiP73JiAkTWhNmdIRpWihigtyc3k3NF4uGGVCU7tFtGL2RvTuVUCSGLJ9828LlymLEpPtOeE5R+b/wpxd/TPmQCP4ciYpKnUXLfDz2r7G0c3fts9i008vqLR4ONU+iZOQ9NFTvxJd4jB/fW4+qCuw/uJDn5iym/7h/7bQ3sChJlIz8MhVbZHzqMppqNxA6VINlfgvNkYOSWMnr7wW566Y2j/Jo1GTDvrH4HH/mO/ceJilgRUYMPczTr/wRXZ+MZejIsslR4WtZFh99EqElaEDoPbZ9AUPH3txlr2W9D37rvnifMpydZITvCegL7RcgL8dHVU09JrZuCeAsXzZf/+1/sOSdOTRXNuDMy2L6jdfjOEEuZ6Gj/o4cj8djfPjam9TsOIRiUzDsBkqNluaNHN+dYNuGLxg5flKHfZmmhWBGyc/r/Zy47Wm9AH2hqCQn/Z7JGl088FzcvlfYsv119IpG7N7JXHXXNP7yzkN8+57qtj51i083TaRkbDKlZ6s+2/RXHri3gaM/WGmxyLdvX8f/zplP6fDOF7yv2PwsY4vfxuMWmXaXnUBjLS/PfoQDO0p57Ed17N6n8ebcFlRFoKlZYFvVNJSsKdxw6Wdpz+L2WXX87q33GTv5Wj5a3p9BpZUAvDk3yCUXOPDnSECAQOP/8dRbuxh1wY+69Ozieu+bhI2M4puhi3RL+K5fv57HHnuMF154oafGc9rRF9qvIAgU5OVwuKYew9KQpK5vxdvsDq68/fZOn184uj81+ypTTNVxJcrwKeMxDINn/+1nhFYFsbAI0UyDWMtAhqc3JJonDGE6KngL83J6LbXgUTrSeiGZv7q3PR16uo8sr5+sc/8p5ZiY+wi/fO7/6Je9C8NU2Fc7koLhqedYlkWhb19aeznZIoq+nr2bgshCC4pnMgUlYzrsv3Lv3xCCb5ObI3LhucnvwJ8j8e2vOPnF4zsBH4MGqAwaoLb6Cjz65zxMI4a7nTBYu00kFgsmNVrfQzz7xuNMm1xJQa50RPAm8XlFLhm/ks1Ve8grKEtv6CT0hVKa0XwzdJUuC99nnnmGOXPm4HSe3UHmfaX9CoJAUb6f6roG4rrUZ+XKbvj6l3kh8FsCa+pQIip6ToLhsyYwYcqFLJr9FvtW7cSGDQuBBFHyzX7UcJBCUvcK7cOdDCkf3W4fuq6jSgb5+b2Tt/l4OtJ6k2Mxjq/u1+MYptlhfd2ewuUtwun9d+JWMhVq/8L0cwRBIJawAamOR9t3xfHbV3PfLZ+jaSKbd8zntY8uYMDY76YtjKoPrOLSEU9T5aNV8B7L5PEq9Q0GOdlSa58AomhQOOh85ix+gftubEq55p0PnRQMvASAwv4T0PU/8/tXfsUvv/tZWvvnTTBY/NdV5BWUEYtG2L3pZdzaASIxD76SG8nNH9jhMxIQMXQDSe692lWmSSbHc4Yu0eUZvrS0lCeffJJHHnmkJ8dzWpLv97Gvsh5V6/2FRr4/m/pAE6FYvMvxjk2BelYuWozNYee8yy5rTcbQHja7gwf/68fs37WDyv37GDlpcmve3c9en08RpSkTcpVVgQM3VRzARy6IYBtu55rv3NuuRptIxHFqIjm+7C7dy6kSj4UYUNSxWdswrV538Td7qA/Lsti9dTFENxO3fJSV39SavETXDSRZRhAE6g9vwWp+m2xXDc0RLzH1SvL7nw/AgfqxRKNLsNnaRrR0eYKv3d32bo0cCvfbP+PFj8+luCy14pAcW8B54xO8My85nuN/43hCTCti8MlqCVfeDBRF5XD0Lt744HluuDyEKMLcj2zsqL+VvFI3hmEgSRKyrDD23NvYuGMF54xNteNu3QVe/3Bi0QgV67/H9+480Fr04YMlKzmw7wf0G9C+o58gicQSCRy9KHwFUSKRSKBpve9Bn+HsosvC97LLLuPQoUM9OZbTFkVR8Lk1msJ9U0A7x5eFGgwSaImiqKfmrbnknTmsfnEpWr0NE4PP31zK1d+9i2Fjx53wutLBQykdPLT17wN7dqHW2dImWz8FNBMg3ypBnqIw47abGDpyTPuCNx7F59Y69GruaXRdx+tST5j0wDAtejMlgmlamFb3zeqGobNl2Y+577oNFOWLxOMWL875kBb/v+PPG4RpCUhAQ/VOhmX9kmtuTIbFNTUfZNGnW9i272GKBkyhaMTX+O3LBsOL1tAvP8TKDbn0L0g3lQ4sEZDja4BU4eu2NQMwYbTGstVRppyTWut3wxaTjTuzeOiOJlxOkQUfq6zeey0lw5OWkYKB06gJTeQnz80DDPIGXEHR4ORCLBqN4XQmFxN5hYNYvGws40Z80eo1resW7y4tZ+i5I1n2/rc4f/RW3l+U/L9Zlzm56pIwT77yGtC+8JVlmUQ8Afbe83iWZJl4PCN8M5w6feZw5fM5jhThPjPJzXWzc+8hBKVn9369vvbb8/ocFCYSHK4JYIqdy1NbV1PF5y8sxRZIeiJLyLAfFj37JhOeO7fTe60Ve3ezec1yRF1Mc6ySkDHQEQSBktIBTDz/3LTrLctCMKIUlha0m9Gou3T0zMx4iKFlJw7Tqgo4OlU5qqvEE3E8YSdqN7M0rV/5Kt+6YwNuV/J3V1WBB25p4I+v/xW5+Cd4PC5EUaS++X2uuT5MLGby9gch8nMlhg6UqFvzGPUH4/QfdiVZk/6FYDTM2oZmssu9xKrvBVJj2C3LwhLsOJ2pgqo2Wgzso3+xwq59CT74KMTF59s5XKOzfHWUu26y85d5E/jfOSMwEs0UDbqc4RNTtxecThu5eekZ1hRRx+NuE+aTpv+cP7z1BNmODYBFfaic8dO+w4ZP/52fPnwATUt6U0ciJq++08JdN3vweypT2jgeh2ri83bt9+7MdYZhkO1T8GZ1rhb32UxubuYZnArdFr4nS8ZwlECg9xJW9BWapHKwqh5V6/hjPxW8PgeNJ3kuboeLuoZGwlEzrULO8Sx5Zx5qgy1NYAa3NLN14yb6DxxywuubAg289qsnCayrQ4xKtMiNRPQQ2UJe2znU48FHzBlh9MUXtJZEPEoiFsNhE8nxZREMJoBTK4JwMjp6ZvFYhH65bmprW054fSAQJhrrPcNzNBolGIwiy93zEpCMNsF7LFm2HTQ1honqyf9zqMkau3MWhLh5lqvVJDt6BCxZ8Wc+31NCadkoDEPE5vCS0GHPoXIMYzWS1PaiLPhYw+6/glAo9ffUcm7iuTc3cf9NAaZf6CAYMnjiuUbGjFC56+ZkWUqPvQbngG+1XnN8Gx3eIzqylLo4GzSuraaxD9i3ZyuXTlrbWnsYwG4XGTlMZc/+BMGom+aW1JScxxKXDMR2UrieDJ/XSaDx5Ik+TNNE1AUS8d7PmnY6k9uJb+8fkRMtSLo9C/W25+rphN1uw6UJnV5w9BT+bC95ficYUXS9Y2EmyXJa+UAASwZZPrkm9vYTzxBZEcYec6IJNvKMfoiCSNhKflTNViMRwojFEud85RIGDm3zetb1BBhR8vxO/NnePnsvDMMgGGzBoYLDceJFUXt7lj1NT4UyxRPtL7Tiuj3lF24I5mJZFqoitAreo1xyXoJY3YK0NvKGfZufPTOOeUtkNmzR+dNruaw5+ADenJK0cz3ZxYRcP+eR34zi8WcCLFwa4d4vebjyUlfrs6ys0rt+oyeh9vAGxo1MN5OPHqGx7PMYjfGLT3h9b3+qR+tPZ8hwqnRL8+3Xrx+vvvpqT43ljCA/L4c9FdUoWt/sYx7FpmoU5mkEwyECTWEQtTQz/pQrZ7Lh7eWo1ammw6yRPopKTpzJKBaNULOhEruQatL14idaHqZ4dBnF5WU4nC6Gjh7b6sSl6waYMXxZDlyOjmsQ9zSWZfH6n/+P9fPXEqkNkzsom6sfuJJrv3TdSa/rTXpKtjv8V7L8i+WcP75tsRUKm9QEJ1F8zHmugpt44Z0NZLva19IUJT0Zh6bZKR7zY3a1NLFhezP+4n4UnWBbw5XlR3FPZNLYz3E6RAry2qaNRR+HCOmpBS8sy6Jy/3os06JowNhueQIXlExk1bqXOHd8qiVhxZo4O2pvZvLFd3S57Z4gI3gzdJVMko1TRBRF+uX5OFjT3GPm51PB5XDicjhpCQVpCUbRLbHVK9rpcnPpN29i6fNzSOzRQTZxjvRww8NfPkmrYFom6O1PJINGjuTGh76SciyRiCMLJl6XhtvZcfrK3uLdF19j9VOrUAwVGy5avojz0r++SW5BLudPvaDda/pCGxePt/l3kaL+o1m99UG27H6bEQOqqKx1sqv6HIZPeiglZ3FWTgn19Y9Ssf1fmHVZqgZ6uMYkYnUcv+tyZ+FyZ6Uc0/UElfu+QLN7yO/XZtkoHHgRDS2voSpNvP1+EEVJ1udtDLoYPPbG1vPqD2/BFv4jd158CFGw+OCTIlqUr5Dbb3yXnkNe4SCWLJvEyKHLcTmTQry5xeLTzZcw+eJvnvT6vjDA/CNZ/zL0HBnh2wXsdhs5niiBULxT5tzewO104Xa6iEajNAUjxBIGgqgyfsoUxpx3Lts2rMPhcjJg8PBOTQ52u5PsEXlEVqRqUDEtwuiLkk5Vum5gmXE0RSLPa8dm6928uSdi4+IvUIzUZy81K3z45qIOhS+kbYf3OKIkYXXR9qzrCfbuWIGi2CkdPJGBI67CNGeyM1CHs9DDyAHJ5y3LMkYs0ZrK05vTH0P/CX9+7dfcfV0DNpvIjr0WL847lwHjLu10/4f3LqZAfYWvXl5HfaPI7IUuGhPnUjzsRrzZBazdcgXXF77HjVcn72/TRbJqBwAAIABJREFUdnjrk1n0L016L5umiT3yJN+4q4ajWa2+fnsNT7/6R3T9ybSUm52VWcPP/RFPzn4Zn7YeC4Gm2FhGnNtJjbeXf3DLsjIxvhm6REb4dpFsn5dwtAa9D/YRT4TNZsNms2FZFsFwiHAkjm4aDCkfjayopzS2q756B280PI253UBCJuaJMGTWGMqGD0G04nhdCi5H72eo6gyxDio1RZp7t5LNyZBlGcs6dWer/TuX4Naf5+6LawhGRN7/WwmOft8nt2Ao2Tl5KedqmorZEknJo52TP5RY7HF+/uJ7yEITonMCA8dPTLnONE32bl1IrO5tBvQLodk9HA4Mwz/oQRKJKOX+57n+8iggU5gPo4aFeXX2HPzeT1i2ZRYl5Xfz/oZRzF3+CQCW40L6j2yrwlSxewVfm3mY49NJ3jGrnl+9tpiy8ivaxmJZyLJAbXUlLk/WCT3QJUmifOLdwN0AdLbKtWVZyN3IFtepPkwToVeD1zKcrWSEbzfoV5DL7gOHUbS/v4u9IAhHtOHk37quEwpHiCd0dNPCME1M00ommRAlQEAQkg4plmVhWQa5hfn80+9/zJq/fUww0MR5l15E2aBBfZZt61TwD/JTtTO11q1pmfQfWdzBFUmO9fDtDQShNS12p4mEg+RJT/Ola4OATC7wzbsO8cRLv8PKfzJtsSMIAtIxnRzaNZ8scQkuewtuuRC8t5CTn5oCNJGIc3jTvzMgay33fM9zJJa2DtOs5Wd/OkxMKOebD0Y4XlUc0F+htDiKqrzH6qoLKeg/HmjfhGwaMezt+ImpSvL/juXQzg8occ5jzNDDHKp2suXgBIZO+udOFaSIxaLs3jQXywzTb/BMvL68ds8zDB1V6V3rjKEbaNrfx/qV4czm9JtVzyAEQaC4IIeKqkCvZb9aPHceq+Z+RqghhH+An6sfuInBw9vJrXwcsiyT5UlfFJimiWEYSYGLhYCQnMwlqdV8Vnr7LT1+Hz1JPBbiqz98gF/s+yXRrRaiIKJbCfwXebj3G/ed8Nre1oSAUzZD7t06l+/d2sLxgu+SyXv5dN8OikqGpV2jSCIGcGjnXG6e8leGDzpq6q7l9ff3cCjwM7y+tpyTh7a9xp2XbyEY1lJK/4miwG1X7ua3f7G1awbWVIF43OKiyTqLn1lMdu79Hd5HyaALmb3oZe6/qTHl+Jvz3ZQMvaz179rD25g+8kUunKQDIpOIcEX0E37/mo3ycx7usH2AQ/s+xxn9Hd+5uQFVFfjwkzls2XALg8fclnauaRjdjrc+GaalnzCpS4YMHZHZrOgmNk2jKNdDPNZxrGFX+XD2e3zwX+/StLwFfbtJ1YIanvn+4xyu7HpmMVEUURQFVVXRVA1VTWaEOlP2reKxMIV+N8OHD+eJ9x/nsh9fyIQHRnDTr6/m96/+DofjxElQpG6WbewMp9qFZent5oJuaEhwaPtfqdj4H2xe9eeUAvOynLwgW1l8jOBNcstVLbRUvg1Ac+Awe9b+Do/wPoeqDYaUpQujwaUC8dBWln+e/g7v3JugtERJ5jC2TrxWlxWFqvi9vDjHRSxmkkhYvDrXwf7g3WjHOCfqjQuPCN42bDaRQs8XJ2zfsixo+hN339CIzSYiigJXXBxjZMEzrFr0KLFo5PgLEHt5sSWJwmmxDZPhzCOj+fYAToeD/GyD6oZIj3pAr3j3E5TocZNlhcz8l2Zz/w9O7ul5thGPRRjcP49EPPm3y+Xmy9/+yokvOg5JEOjtOjSyJHIqka/9h17F+0vf4dpL2/art+6IU10PP/nmOgRBQNc/5w8vr6Jg5G+xO9y4HA5C9U1kORrT2hMEAY+jkUDtHvL5b+64t4nZH4QYM8LOmg1Rpl2QukBZtsbiruvjNLdYLF0WZup5dsIRi3mLQ4wZkbQjv7PQTu6Aa056LwUDLiQYnchP/zofLJOiwTMpzEm1CilS+/vyqhQ9YSx2ZcUupk44wPHT1mVTNUKhpez8IsqI83/RelyWe18o9sViLsPZyZmh7pwBeNxucr0a8XjPOfy0tJMxRhAEgnXBHuvjTCEej5Lr1bqdxu9YJ6XeQpVFaCfZSUe4PdnsbbyH2Qsc6LpFMGQyb4nFzVe35daWZYFv3FnJ3s0vAck6zKoiUdecvt9pGBYNLfnE6l7nzmubk9sjRTJ1DQYNAZPD1W1Lg/oGgzfm5TLtfJWZ052MHKryyuwWfvNUAwOKZTSbwDOv+9ke+Aoud+fiuDWbnbJRN1A2+iZs7ThSNSeGU9+QvgSqbRl0Qi1SVm2Eo+m/n2GAosCMyZupqtzVelztg3S2fbGNkeHsJKP59iDerCxMs5GGYAxF6X6i9eySHJoqUgWwZVn4+vd+MfrTiXg8So5bwZuVdfKTT4IsQU+pvoGGGnZsfBlNaSRhDWTMpFvRNBtOp4OmmhaUU3DEKSu/lnBoOr9+ZR6ibKNfwWtAqlYrSQJe+8HWv10OGwfFWSxd8UemnZc0B1iWxZMv5ZE/6Etojf/Wem4obPLx8jC5ORJzPwwRjqq0RHOI226gaOQYlq/9IedPMMn1y9x5kweAZ1+DPWsfpmzYuRSeZNFyYNtcvMpKFEmnumUw/Ybf3WFVrqGjruSpNzdz55VrGFAiEIuZvDDHj7PwgRP2kV9QwmerBzNpzO6U4/OXhJh6nh1ZMli0eRcFRYOBvhGM8hmyXZPh9CMjfHuYbJ8XaKS+ufsm6Om3z+TNrS8hBZKTmGVZyOVw3d1f6oGRnhnEYxFyPOqR59p9bJpGYzja7YIPhyq2EK/6Vx66MYAoCkQiS3jmzY+ZcPET2Ox26EIFaIfTxahJSWe36s0LOF74AoTjntZ/q6pCUek5rDroZcXzH+Cyt1DfXETOgFtxOD00Hc4CKvlgUZCmZpNBA1TAoqbO4HB9Hv3G/5aafQtprv2Mt3aNorp6GZYFkgSNTRbbDl5K+QUdx0wf5cDmZ/nKrHn0K0hqrYnETn7+590Uj/vvNE1WT8TI8Wcx+sKf8O7aZeifrCdhehk08gY028m/F+/A7/PYsz/l8vP34vWIrF4XpbRYweOWmLfURr8B5yT70RM4Xb2fBCcjezN0lYzw7QWyfV5kOUh1QwhV63oVpHOmXojrd26Wvr2QcCCEf0Au191/G25P9zXAM4F4LEx+thOPu+dSeTqdDoza5m4L3+o9z/HgzY0c9VC220Ueum03f373L5w79SFURToFw3M6LdYl7K14noHHpFte9Jkdd0Fq+kwj3kxT4BA5hXfizOnHsUbesHQZK9dtZ/P2OPfe6iHP3/a5P/HsARyBr/Dv94Msw4K/mTQELO64oc2s//xbOwi2NJ7Q3ByNhBnZ7+NWwQugKAL3XbedvyxZRvGgKa3HTcvCYZNbBfLAoVOAKcc3CSTTne7aPBesOP2HXoXbk6wxne3vT7b/T7zwwY+5YtIKrr/ShSQJ7KuAjRWXMmJSMuGHZehott4t82cYBnZXxtM5Q9fICN9ewuN2ocgyB6sDqLauC4/ycWMpHze2B0d2ZpCIhSjO82Lv4VqsgiAg90Csb5Zjf9oxRRFwykmTqE2ViOgWXU2xNHjUTbyz3MS9cjFOrZGGYBFi1i0UD0yGHVmWxZaVj3HOsGXcdkeMtZsUlqydQPHo7yMeMREXDryI2cvrGJn3VIrgNU2LgjyZm69pG9vMaRKfrJA5XK1TmJ88957rA/zns2/jGp1uDrYsi/3b3ifa8DeuuKUJjks00b+fiBndxbHCVTDjeDqxb1yx+zOyjCd5+JZGZFlg7uLZ7K64i0Ejr28956Ir/4v1m+ax7Y3VWJaIrp7PiEkzWv/fpvb+fm8iHsPt6vvUqhnODjLCtxex222UFuVwoLIOWXNlQhI6SSLaQv8iP6raOzGamiKdkjdye8QSLqAu7Xg0kVxoeVxOmqsbUbTk4iGRiLNz/at4tB3ohobgmkHp4PNP2Mfg0bcASTP08cu37ete5Ws3LMXnFQCRqecaTBq9kl89dTN5hWXURS+iZPj1DBg+E2fkmZRrt+6MM25UulZ44bk23l0Q4rqZyd4kScBlC7Q7tv0bfsc3bv4Um2axcm2cstJU4VtVa4LaVsxD1+P4vSd3ljMMA1vkWe68pZmj/qDXXRZlzocvEWyZ1qqFC4LA0NFXAVeltWFZFnat9zVSWbT6xIEvw9lJRvj2MqqqUta/gIrDteim0ivF5fsay7L4eMFCtq3agmKTmXrtDAYPH9HtdvVEAlmIU9a/oFfjjlVZQu9euV2iwjQO1/wfhcc4Gy9bYyO3/w0ASLKEciTUxbIstq34Ed+7Zws2W/K+Nm3/nEUb7mHQqJu61L9HWXtE8LbhcIiMGxHmmsv389YH2/jbopUMmfAdDlRlA21e+A67SGNT+gNIJFLDc6JRk+ZoEf7jzmuo3c/MySvJ8yfvpanFJNBo4PMmBZFhWDz71kBKxlx85G8Dt0NNq8LVHgd2r+WGCyo5fmqaNT3Mr1+ex8hJtyfHFgmzZ/NrOJRqwolcBpbfit2RXDQk4lFcOb3vlKgpGcGboetkhG8fIIoipf3yqWsIEGgOo9q6vg98OvDko79i37v7UMykZrpl7mau+sF1TL/myi63GY+G8XlU/NkFPTXMDnG77DTWBFG1ru8Jjj/vHt5bFsfOYly2AIFQMbac2ygo7sfKxT8ix7UNPWFxqLEcUxnD/de3CV6AUcMM1m59F8O4Dkk69c9QENrfUY7GLF6b08KV053cMmsni5c9zIJtw1m6YhPTzkueU1wo8+LbJuNHp147+4Mwsy5POimZpsXv/5pP8dAbWv+/tnIDQstcVGsbh6Umdu9TGTRA5aarXXzwUZhIxKSyoZBAbAJ5Qx9AEISkJquA80itZcPQ2blpPmaiDn+/i8grTC1HKCs2IrH0hVciYSGIyfetpamewK5HePjWKlRVIJGweO6tT4mV/AxvdiGaIiH2Qfyt0gehTBnOXjLCtw/xZ/twOqIcqm5AUnonHWVvs27VKvZ+sAfVbNuLVZo0lrywgIuvuvyUzXCmaWIkQhQXZGPvoypJdrsd0wgAXRe+giAwccqDwIMYhkF/ScKyLFYsfJBv3LmrdYvBMD7jP3+/lsK8dIEysqyW9XU15OZ3tlRAG4HISMLhLTgcbe3G4xa79sb58cNtWt+lU3T8vs28vPQulm/ZhUMLUR8qxVV6Eb9+7mmmTdyF22myeGUR6zZGiScOkuURicctcn02amu3kFc8gZpD65hY+Btm3HRUg3ax6OMwgiBQVqpw9Qwnq9YL7NP/jf4FZUfuPSl4szxJjbS+Zh/hg//FV6+pJMsjsWLtbP62ajrl53yndbzFA0axcHkpQ8sqUu73jXnZDB41C4BD25/nn++pan3GiiLwtdtq+e2Lf8Xj+We8rt7PtawnErh8f7+qXhnOfDLCt4+x22wM6l9IVXUdidjftwJPV9i8aj1qPH3Sad7VzOHKCopLBnS6rXg8ilOFwv6Ffb4f3pMOOUcXHFs3fcp103el3IskCVx7WYiNW3RGl6cK+y27nVQ2LqK6QqVsxCwczs475g0bfze/f3kfV56/lnEjLbbtjPHZ6ggTxqT/NmPLLeauOETBiO8D0BqsVPBLlu47SCIeJpE4yKMPP0lRvueYK2M8/uKrwASk0LvMmJL6vs6Y6uCtuS2UlSokEhbzl4+kZGxS8Oq6jssm4XK1WXmaK/7It++q5mjVo/MmGPizFzJv/WQGDE2GNAmCgKPo+zzx0m+59Jy9OGywcHkRuutBvGry+WW7K9p9X3zOA5hWHJfreEN5z2PocZzO7F7vJ8PZS0b4/h0QBIHCglzsdpHN2yuxRO20rBzUHu5sD4ZlIAmpwkv2ymRl+TrVhq7rCGaMwhw3LuffxwJg12TCes+Wg2xu2ENxYfrxoQMFfvq/Tn5Z3ubm9dHHYWTB4F/ueg2Adxa+zbLd51FYehEDhkw66bgkSWbUlJ+wsmIr765YRbxxAf/ytQDLP29/QWea7S82/HnJKlA1O+ZRlJ+unQ8srOBQLILPme5cBlDToPLsG3ls2V+Ix+OhfudjNEYHMWr8dTiPEbyJRJxi/6606wcPEDCWLQPa4olzCwZj5T/J0l1bSSRilI4cm+IDcNSp7XiicScuW9/4VNg1KeNAmaFbnBkz/lmKy+WkrH8B9Q0BGpqDKJrztP+gL7/xWla8/QnWzrZjpmUycErZSeOPLcsiEQuR7bGR0wd7uycix5dF48H6TiV26CwDh01j2ZqXmDIpkXJ86UonA8b/F//zwuv43bsJRRTs8mHuvaXtt77l6jDi3DmMHrGQhcsH4Cz+Af78Qcd3kUZRyQiKSkYQCd/IH2e/RDzwAZddbKS8Rx+vkrD7Z5ygFYjGbe3mVW4Oasg5Cg3BHOBw2nWN+kVgnM9lk59i5sXJsoFNzct44pX1jLrw561CMxGPsXN7M7KQwDDAny1x0XlH9oHbKdggCALFA8rbHaupzWDzjk2MHNrmNLZjr0iEC/Fmedq9picxTROP/cx3nMzw90V69NFHH+2LjsLheF90c0bhdGqEw3Ecdjs+j5NoJEQkGkPqRE3TvxeyrDBw/BD2Ve+gKdKA4IeyKwbxlR9++4SOQ/FoGIdqUVKUi/MklYdOxNFn1l1EUaSlJYQg9dyzdrm8rF57mMLsnWS5k0Js1z6Bz3fOomjQJfiLp2Pz38DBSpEHrluNoqQKutJihU3botx+bZRPPt2Br6jzDmyKopFbNAmH/3IWfbQZp9aAJBq8t9jL/qZ7cPtHY5gdlzu0lH5s+nw+e/e3sGtvgi074mzZHmProSn4iqYQinqINX/OwJI27f3dj1wExC/jjL/AHde0hSTZNJHygTUsXpmNP38Ipmmya/UjPPLVZkYM1RgxREUAlq2OUhtw0Cw+hMvTeVOx1z+QzzfZ2bS5mv0HYyxfl8/GyhsYOfoanM6eWUzZbSrRaKLd/4tHw/TLzzntF8p9SU99l2cbTmfHfiUZzfc0QRRFCvNziMfj1DU0E4wmUE9TTbhsyBB+8PhPME0TQei4pJplWcRjIVw2hcIiX6/F7XYVuyYT7eESR+dd8gM+WjcGY9UyLFPE5p3GBdOnUVldz9FEFJJiJxIF+3FyIhq10NSkcLxgzC7WVVWQX1DCqeDJysFz7v+wvGI7oS3VmIlqstUFuJpeIBD0U524jJzS6YiSinjM7ybLNlRN5uZZbbG4zS0m619M/ma5xRNYfej7rPm/uXidDTQEc8E9i6zsAgZkp2vE/hwBI7SabZ/vpqFmC9+7d39rGUSA/sUKH69IsKnmdoaPO3l96uMZNPJ6DGMW29d/gGDW484ZRnZ232R+s6nSGVOCM8PpS0b4nmaoqkpRgR/TNKlraKQ5FEOQbKflnnBHE5Cu61hGFI9To39+/mk7UfmyXOyrbEQ7Xgp2A0EQGD1+JjAz5bjf56GqLoisqgwun8ZbC1/iwVtrUs5Z9EmYm2cdSXAhWphG14ORi0qGsXfbAS6b+AIjhhxdYVSwbvNf+XR3Lv5+k4jGdRK6gWUJ1O2bzT99OcGxGbk8bpHBBWuJGzqiJJOdNxLyRyCLIsWKiNvpxLQMAvucQHNK/6Zp0Vy9lLtvktm+O06uPz3BRvkwjVjdhV26v4a6AwT3/ycPXXuILI/Emo2zWbbkUs6f/sNeXbBaloXTdvJvsakxwMplf0ESGlDsI7jgwltOy28Ykl7puq4Ti8dIJHR0AywLjlbmasvTJiAIyXrVkiSiqgqqoqCcBbkL/h6cnm9DBkRRJM+fTZ4fAo1NNAXDxHQLTXOcltqwZVnEYmE0WSDbZcPnbcfz6DRD0zQUqTsZmDuPqirYVAGdpHe05fsuT736BJedfwDLtFizIcrYcg3pSOrLZevLKBlfeuJGT4IS//AYwZtk3EidzzYuxOm4COcR679lWrTYW1r7PpZcb4iKRAiXLQub25kWSiYhc6D+HELhhTiPCXt66e0Wrr5UxrSgskrni41Rxo9O9cTedcCLt7hrnsmB/U/x3buqOOo5PXG0SV7OQpasn8zIcZd1qc3OEI9GyM47cUrJvXs3s3fj97jlilpkWSDQ9B6vvzqfa275E1o3Ysu7g2mahEJhIrE4Cd1EN0wSholpWoCIIIpIkoLUyW0YK2FhBGMYZgjLNKhvaaGpKYIiiSiyiKaIOOx2bH0UPngmkhG+ZwA+bxY+bxaGYdAQaCIc04klTNS/syA+KnBtiohTkynO9Z+2q/uOcDtUWuJmn2jnfp+Hg9UNyKqdwpIxWMVPM3/TRg7u/huTh37M4IFhAo0mb8wvQM37erd/W7vaft1nm5qqpQqigKWOoiHwMdm+1Oewv7qIxvh8dNs+onE3WYXXklc0JOWcYRO/xRNvSOQ5lmOTq6itizFjqoPyYUlBUz5U43+fDTCmXEU6Uuavus5iX8NURpSdujAyTZOCrJ1px0uKBOIrlwO9J3ztqnDSWPYdG57kjll1HNUXfVki996wgTlLnmfGzId6bWzHEo5EaG4JE9dNErqBboIsa8hH/Ukk6E6CLkEQkBUF+chWiqo5kBUBC4ibEIta1Le0YJkBFFlElSXsmkSWx5NJyXmEM2um/AdHkiRy/cnYQsMwaGhsIhYziOkGuimgqrZeFSKmaRKPR5FFC1WWsGkSJXm5Z/THlJPtJXCgGtXW+yFPoiSSk+WgviWOLCsIgkD/sjH0LxtDKHgfv355PrLqYcioS7uU9ep4DtWkh+RYlkUg2J+8444PHnklT72xlG/fuQWXM/kOffSZyv4DjTz6ndfRtOSxRZ8tZ8fuhyk5plqRJEmUn/Mtdn7exPiyw8y8xNOaavIot1zj4rE/NpKXI9Ec8pBw3s3wibd26b4EQcAw238+ptV7JtBEPE5B9snfE7uSHlJls4mI1tbeGBaQ3OoJNDUTi5tEEzoIcrKmuAiy2vcTvSAk56PW8QFNEZO6pjoUGWyqjNOu4Ha5T0tLXl+QEb5nKJIkkZvTFuSv6zrBUIhILE48YbSalkRRRpKVU9JIdV3H0BNYloEkCsmVqyJhs8m483LOOO32RIiiiNMm075fa8/jdDoIRWLopFY8crrcjJp8S4/1o+sJVLGCN+e2cMORsnu6bvGHv8QpLL8n7XxJkii/4Bc8+c5snNJ2ogkHDY0S//bNBa2CF2DGlCg7X3md9koB+t0VxGLgsKdPpi6nhKYKXD7Nyb6DAruil3R50hUEgUOB0RjGZymm8rUbZbJPwUP8VBFJ4O5EAg/dcAH1accTes8u8HRdpz7QTCgaxzBEFM2GIAgo6t/HtH0yRFFEO5JaN25CuEmnqr4KuybjcWp43P9YgvjsmUX/wZFlGW9WFscWbLMsi0QiQSwWJxaPY5hgmBZYVkqtWQFAEJBEAUkEzamiaU4URfmH+Bhys7PYWxnoMObXspLP8ogXSpIjXt5deTy5OT4qDtchq71X7H3X5gU8dHsTuu7g3QUhZBkMAyaNtbMpEMDjTd+3lCSZ8gltC4ADG3+Wkr7yKDmeQ+3GBEcSTi46z86iTyJcPSNV0MyZF+SCyXb6Fco0tiSIBIJAfpfvr2TE13ni5QgTh2+gtCjKivX5BLmZMZPHdbnNE2EYBj535/YvTeViGhr/QvYxhS9WrdMYOOTmbo/Dsiwam5ppDsWIJywUzY6kKPRgxFyfIcsysuzCBOqadWobq3GoMt4sJ44edII8XckI37OYpOlHRVVVTl7M7R8TwzCIRKOEg020hOOYpoVpHck5bVmYxhGBKwgICBzcu45w01pMIYeyETNRVQVRFBAFEUlMCmNJFBBFAU2RsdntaUn+BQHyczxU17cgq73jkKLHG3E5BQRB5Iar2szPVTU6qyrStbL2CEc97QrZUMRDorkRu8OJorSFj4WZSm39TrLcIguWhJgxNanlvP9hiIGlCueMT97rsnWlFI0q6/q96QkK/F6Glv2W2ppKPtlVycCxo1F7UeMzE1F83s4lhrn0im8z/4MoNpbg8zRSEyjBW3AXk4ZP6HL/sViMuoZmQjEdRXUgSnb6oGRxn5G0piUtUIdqg0hCEx6nRo7Pe9YqAIJlWX3i7llb29IX3ZxR5Oa6M8/lFOnOMztqmo/G9FZHFMMUkBWNWDRGXXMMWWk/FtmyLDYt+ynXXbyC8iEQDJm8MKcQR/F/kJPbvleyYRiYRjxpupdEZFlEUyXsNjuiJBIKRahviiL3QvxzY0MVhdbXmXFhqkH9pXd92Ac8myI0T9SGI/hdbrqizXGrqtbkqRcUpp1vUV3vYn/DuQyb+K1WX4Od61/GpyxCk2rZskOkNmDj+suDzJyW1Lzfmu+mnm9TMuiCDno9MaZuYFctcno5ptfndRJoDAHJ394mJCgsODXPbMMwCIdDuLqxrxmORKhvDBKNW6ja6asN+nwOAoFwj7Zp/n/23js6jvvK9/xU7IhuAI1MgiSYgxglZomiJFs5WLJkS7bG2Rqn8cx63uzbObO747Pz/HT2vDezHs/Ms2ecbUmWbAUrSxQlJjGIOVNgAANAInbO1VX12z+aBNhsgAgEQNKDzzn8g4UKv+6uqvu793fv99o2lpmmxKVTGSi9ZksWL0dlZd9uz5jxvYqMGd/BM5jvTAhBIpEgnjLIGCamlV8P6+shbjnXgaz3vi7XuP9NvnDHv1JZUXjsD5+Zz9Qb//uAx59/oRioSr4frGmaGLYyIqpmjXt+xS2zXmHpQgshBGs2OmkMfpWGWcUN6PuitXk/Zug5yjyniSVUzEwr3/qSo9uYxOKCn/zxfmbd9M3uY/LLHQaapiNJEh1tTQRb3kfgZOLMT+HxDi0OI4RAxaC6cuQbGlxsfLPpJFMnVI1qYmE8kSAUTWJYckHi0rXKSBjfC1wQ6ylx6VRVlF5XCZ6XM75jYecx/qSwLItINEY6Y5IyTBTViarqKJre77pYeamXzmgmnyV6CQ57b5HhBaj2nRhYyTylAAAgAElEQVTU+GRZRj7/MjVssAREo2FsVFwuJ26Xc9jCbDMWfokDZ5ez/fcbyWQF1Q0P0jArHzpNJKKcPbmD0kAD1XV9a0jX1s+D+nkAtO76H3zvy+GCv/tKJKo8O4Ae45tf7uj5DqtqJlNVM/Qwcx6BMDNUDdL7vFJs28bv0UfthR+LxfnXXz3D0dYwiiwze2Idj9z/0HXp9Q0XkiThcHrJ2oKmli68TpXqyrLr/jsZkvEVQvD973+fxsZGdF3nBz/4AfX1g5PBG2OM4SQaixFNZMga+SQUSVZxDNJhcLvd6LEkvYWCclbvltu0r8xjVRSNQKCKcCRKPGUST8VwqDJulwOH48rD0dXjZuCbuYBYPN297ePdP2NG9bs8dU+CoydVPtg6h8kL/77fJhNOPY0Qgrc/SJHNChQFsoYgkx7p7Nq84R1XUzGkBLcrwTJSVNeOvGCMZVm0dYb4hx/9mBNUImv5YrAzTTHafvlzvvPVr4/4GK51JElCd7jzRri5nYpSz6g00hgphjR1WLt2LYZh8Pzzz/PXf/3XPP3008M9rjHG6BfLsmjrCHL8TBvBmImQXejOKxMeqSj3Y2SLw2euwF3s3F84VzUMQVt0eLJry0r9uHSQkLHQiCSydAajxBNJhnNlqKlxAw+vfJUHP5HGV6Jw0zzBX3/xAE37ftTvsfHcTP7weoIlC5w8fK+XB+/y8tgDJaRTCQwjO2xjvBghBJgZ6qp7N7yZTJqzLWfI5YZf1N/KmVSUjry+elcoTFNLJwc+PsGJtIZ80RKErDvZ3x6nvb1YP/s/K5IkoTm8hOImp1raSWeuv77oMETju2vXLm655RYA5s+fz8GDB4d1UGOMcTmSyRTNrZ2caOkiY2loumfY1kw1Xcejy0UGb/yk+Wxu/CLP/DHAsSaDNZs0fvjsUqYu+O6wXBeg1OfD45QwzRyKoiEpDrKmTHswRjgSxzTN/k/SD1L6Q6ZOKvxsiiJRU3qo32Mnz76fVMZBRaAwBPuNJxWaDr1yxWO7FNuyUUSW2l4MrxCC7Rv/mY7DTzBBf5LmvU+we+vPh/X6kshSVjpyiV2pVJqTzW3E0hK6w8PhxkbkkuISMMtTwZHGkRPouF5RVA1JddPSHqO1rXNYJ6mjwZDCzolEgpKSnoVkVVWx7ctL9JWVuVHV62ehfLS43IL8GIWk0xlOnm4la8v4y8sZqdei3+/kZHM7urNQIWrhis9hmo+xrfkkpeWVLLuzbNiv7fM5SaZShKNptO7s1nz8PJMz0IVNmd876DVIX0n+XA69dy9OlUX3Pn1hGgmmTS4OhbtcMh5HqN/jB4OZM/C6NCoDvZf3bFn/cx699RUqKyRAYcGcEKean2VHYz03Ln34iq9vZDPMmTEOr3dklM/aO4KkLIvARTrRS26cx9sfr0EuCRTsq6RCLF18P2VlQ2/FORpcvfG58/XPiTj1tQFcrms/QQ2GaHy9Xi/JZLL7//0ZXmDEMuGuZ8aynQdGNpulIxglk4PqmgCJWAqSI3s/yUIiFIqhqsXGpiwwAYBYbKTCXTJuh05XJIKiOrlYCSuTFYSiQZwq+H1eJLn/kKivxNW95pu0F3GufTN11T3HCSE4F55OyUXrwr0hKS6Onahk5U2dBdtDYZuUOaFgXflKMI00Ab8HVdG7M44vxUquP294e5hUL/hg57uEI3de0fWFEFSVKqTTNun08D6flmXR0tqJJTlQFJXkRfdx/fipTHG/yYnzXaQArFyWeRUuXK7ya/odOpLZzgNHYs+hs5SVaFSUD//EeChczrkaUth50aJFbNiwAYC9e/cyffr0oY1sjDEuQy6X42xbJ81tUWzZNap1jqV+H8qoiU4Wo6oa1RVlyLaBZeWK/mai0R6KEYkmBhVumzrnLn7z1u1s3qkghKD5nOCffjmZcbO+0++xiqIQtu7j8LEerzuXE/z0xalMnXPlso5CCCwjTW1lKR7P5X9rVel94tPX9sGQyyaZMH7o6lt9EYsnONnSCaqnT+3u//KNb7KqUqLGaKc218EnJ7j5zle+NuxjuRy79uziX37xC37485/z7tp3r6twru5wEUsJzpxtx7qClpyjwZDqfC/OdgZ4+umnaWhouOwxYx5eMWOeb9+EwhGCsQy6ozDsN5oz7LyXEkQbhaYLlyOZShFLZlC1Qi84j8Ays/i9zj7bt13s+V6gq/00rac34/FPpGH6ikElFZ0+uhGR+gCHliaSnsrkuX+GY7Cp5ZdgGlk8ToXyMv+AMpq3ffDf+NZn1haM2zQF//HKIyxdPfR1eCOboa7CQ8OkmmF9Nts6giSzArWXMrZriVfeeI23DrcgefOhbyubYq4nw1899c3LHndteL6F5LIJ6ipLcbuvnjjJmMjGNcqY8S3GMAzOdYSxJb1X72C0H/JkMkkwZvSpfDVaCGETjsTJWlJPW7iLsKwcugKlvYSiezO+1wq2aSGTo6Lch64PPGkuFgtxaOv3+LMHm/D7FDq7bJ59cyaLb/8hzn5Kpvoci23jkk1qayqG7dkUQtDc2oEpHNe8OEQmk+Zv/ulfyZZOKNhuRNr5+uoFrFyxqs9jr0XjC2Bk01SVufD7rk5uzZjIxhjXBV3BMJFEDs3h5lp5TXk8HpKpDMYA8hpGEkmSKS/zk8lkiCVS2JJa0PhcUTQsoCMUo8SjX/PC9EIILDOD3+3A7w/0f8Al+HzlLL7jZ/xh06vYxhk013RW3n3PFf1GIpemZsLA9JsHgmVZnD7bgax5UAawNn+1OX7iKHGlhEunmXppNT/63YskMwZ33v6JqzK2oaI7XHRFs+RyJhWBa2Md+AJjxneMq04mm6WtM4ItOS7K8L12qKwo58y5DmRHcX/c0cbpzIeXU6kUiVQaIWvIcs9jrKgOEmmTdCZGub9kQAlZo4kQAiuXocStU1pxZaIZqqqycMmnh2VcuUya8TVlw1bTaxgGZ1qDaNfAPTNQaqpr0cwkUGikzGwK2VfF61t3s2rFyiFHFq4WquYgmjbItQeprR78RG+kuL71uca47onFE7S0R5BU9zUblpMkiZoKP7ls75m3VwO3201VRTklTgVhpjHNnqQsWVYRkk57KEoud/WSxi7GNi1MI41Ls6mvraCs1DfqalV9kTOyBPwOXH2smQ+WTDbLmbbQdWV4ASoqqphR5sS2CuvJY6cP462dQspTzZZtm6/S6K4MVdVJmzItrR1XeyjdjHm+Y1w1OrpCxFIWmn5t1y8COBxOKkotumIZNO3aqSN0u9243W4MI0simSGbs1C0vD60qjoJRTM4XSrFiVqjgSBnZHFoMj6vjncAjehHG8u0KHHKlJeV9r/zADAMg5a2MJrj6ibpDRTDyJLJZsmZNpYNjz/0KD/62b9xMmYiyQrCNikZPx1JlhG5DKYt09oZQpFkJBkUScLhUPH7r51noi8URcWwJM61dVJXUyxmMtqMGd8xRh3btmlp68QUOtp10LHlAh6Ph+Onj7Pm4EYymkm5XcKdN94/5C49w4muOyjXHQgEiUSSrGGSM20kRSOaMLGMLH7fyHtiQghyRgZdlXFoCtVVpSjXqLiObds4lBw1VVXDcr5cLsfp1iD6NerxCmETT6bIZk0My8K0BJKkoKo6kpT/jRSnxne/+V/4H//+b6QDhc0wSo0wN8xbApKEBSDAFJBO2mTPBkkm0miKgq7KuFzDF0kYThRFIWMJ2jqC1FRd3RD0mPEdY1QxDIPm1iCKfn0koVzM3o/38POW17BWBgCNc1aK4xv/jW/f8m3cnqtvgAEkJEq8XkoAgSCTTqOoNsGoQTLRSmVlBZo2fO0LLcvCMnPIssCpqTgdKt5AAPl6+G3NNOPqhyfByrZtzpzruuYMby5nEI2nyFk2hmmjqk5kWUNWNPQ+5kSKovDEfffz8pp36MwpgKBaFzz24Kd6XROXZRmHw0k2CwLI2hDujLJt62tICO64dRVV1TVIVyX6UoyiqCQNg85giMrAyLen7IuxUqOryH+2UqN0OsPZjsgVheSuZknDD/74Pzm7uHA2LyybuTs9fGrV41dlTAPB53MSi2UQwiaVjOD3uhHImJaNLQS2LbBskCUFScm/IC+8KAUCYQuEnRcsUFQJRZJQFBlVlnA6VFxOF7JyfaWP5DIJpkyo6TM7erB9o0+1tCNr10aoWQibSCxOOtvTw3qoBDvbkGSZ8sDlowMX7jGA/Qd28+qGDzHKxoMko4ab+cSiuaxatgKvx4HbdW0sM5mmQZlHGbYlh94YKzUa46qTTKVo7YpfN2thvdEpxbmgs3wBSZEJSdfHBEqSZDzecjK5FDUVPjSt5/EXAkzTxLJMbAHYAmQJSQJFVlBV9frwZgeAkUkyqa5i2ErHms91IKlX36DkzByRaJKUYaJpLiRFRbvCiH+gcmCRASEEaz94h0Mnz3CqtRXftBu7s3ntigbW7j7AjQuWcKq5ha07tyHJEssWzGXJjUuvbIBXgKrqhBIZVDWBr2T0IxZjxneMESeRTNLWlURzXP0X1JXgFQ5CvWx3msMXxh0NVM1NW1eE6opS9PMGWJJA09QCg/ynSC6TZEJtObo+PKIpHV0hTBwoVzF128gZRKJJMjkbTXcOSqxkuPjdiy+wrS1LOp7FPX5G0d/Nsnp++9zPaTZ0pPJxAOx9fw9bd+3lu089ddVC0prmpD2UwOnQh+2eGCjXV6xojOuOHsN7fdUG9sayirnYnYXlRsrBILdMWYJt21dpVEND1dy0d0XI5a68TeH1gpFJMKG2HKdjeCQeE8kksbR11UrkhLDpDIZp60pgScOfvJgzDN5Z8zq/fOEZfvfic7S0nO51v2wmzZ6msyhOTz4rupdnQdgWR5vPdhteANVbxr5glg+3bSeeuHplfLrDQ0tbcNQ1rP+0p7ljXFWSqdSfjOEFuP/mB5A3y2w9vZ84GaqEj/tnf4q50+bR2t6JJZwDehELITh6/ACJVJx5sxajXTTjNs0cW/euJ5aJMnfiAibUTx2xz3PBA66pKP1P4PEmmFRXMWzejWVZtAXjaPrILaM0NZ3g3U2bSGQNqv1eHrnvAbznM+ujsRixpIGiuRgJ5dNczuBff/FjQiX1yGopWND4xjs8snIx8+YuAvL38elTx4mGu0jITpyAu6qeyIl9lE1dWHA+ubMJqXpK0XVUfzWHjx6jYfIMEukggdIS9Ksg5Sqpbto6gtRWj1453FjC1VXkTznhKpPN0twWLmqMcKWMdMKVZVmk0mlM0zqfjAS2LbApfkwUJCRZQpYlZBkikSiKo6TXNoQXONd2hhf2vUB4po7s0XAcinNb2XKWzVvFubYzPLPvWdKLy1A8DswTIWa2BXj89i9d0We6OBmm18+cS1FXfZ1kKA8SIQRWNklDffWgPNT+ns3TLW2gjpzh3bNvLz996wNMf95TFLZFWfwMf/ftb5BImyDryPLIedzvvf8WG1szyJcYwvLkOf7yK09x6PB+3ty0kTAesE1SbSdwT7gB3VtKJtxOOngOd00DsqzgTXdy28L5vLHnCGpgfMH57JzBbeM83H7bXcD5BhsuhfLSkerW3TemaVDp1/GVDF/lwljC1Rijim3bnG0LXXNlF5ciECSTKTJGDtMU5CwLW8ioql4g2djX4kx3wzI7/093l9HZ1YFpSTidLhRFwqGpOJzO7jWtl/a/SHJ1Rbd+rrXMxbu7NzMrMofXDr6GsbqmW9danVLOxyUx9hzaxsI5y4b/C7jw8TQX7Z2ha0p6bziwLAvFzjD5MlnNQ6GjK4QlOUdUf/z1DZu6DS+AJCuESybwzEsv88iDnx3BK+dpDYaRtWID2JVMk04lefmD9ZiVk7vvY728luDH2wnMXIKzrBrdF0A5tZOH7nmAefM+g6Io7Gv8mHPCRpJ6fgtntJlbPtPTMUnVHaRzNuc6uqgqL0VVR89EqapOeyiJy+kc1nK8Pq834lcY4z8dZ862o4xgOO5KsCyLWDxBNmdjmBaK6kCWNZBBvcL3syzLVFfVkEwkiCazaA432ZSFnYjiUBVikQ46anNcuuIoL6hm484PaHdEUSj83tSqEo6camQhI2d8JSSE7KCrK0JFxeDLLpLJOId2/Ran2kwmV0bDrM9TWTWu/wNHECObwedSqKmqHd7zGgbRpDnivaU7Yim4pARVkhXCSWNEr3sBl64hMqKortetKmzeuhGjfELRnNRbVY+nsxGn109dqY8Hvvd3OC7Sgf7CZz7P717+Pc2RJKaAao/OA/fdX7DsApyfKLlo7YpS7nPhcY9eoqbu8NDWGaa+bniEVy7HmPEdY1hpbetEKG7ka0W4lx4PN57KYpgCTXMiyYzIWhmAx+tF0zWC4RiK7kFVHFhAyrARvRl4CWxho/SxAKT0etDwIkkyGUsiGksMSgkrEY/QuOM7fP3TLaiqhBCC19ZuoSX9D4yfOHcER9w3uWyKmnLPsIYPL9DWFRlxwwtQ4tIJ9rLddaW1QwNk9cpVHP7DS9iBid3b7GyK2RPGkTUMpF5C3pLm4OHb72bajDm9ntPt9vLVJ79CLmdgW1aBYe4NVXMSiuU7EpX6fVf2gQZB1pKJxUe+/Ggs23mMYSMYjpAy5avaeu9ibNuiKxShpTVIJGmB7EDXnaMi6K/rDmqqKpCtFNb5pgeGaeA4VtxX1zrYycpZqxifq0BYhZmi1vEgSyYuGdS1U6kE7295nXXb3iKbGXgfX0XRiKZyJJMDP+bw7l/ytcfyhhfyTSge+mSUjlO/GdSYhwMhBGYmwcTa8hExvLF4HMManXt7+exp2KlowTYp1MytK24eletXVtbw2TtuoyrdhtTZhDt8miUVOg/e+ymWL16BCDUXHePLxZgybVa/59Y0vV/DewFV00lkbbqCkUF/hqGiaQ46Q/ERz34e83zHGBaSqRShuIGuX/3MZiFsguEYqayFpjtRr0LdI+QNUUVFBSeaGnnx4CskpqmkawXmm/vxr56O4tSx9nawwJiOw1XCZ1Z+nt9u+AXnajOIgANXU4abPQtomFNcN9kXHx3YyJrIZsSiSrAFWz76IY813MP0CQsGdLymOgjF0zgc2oDW2zx6c6+JWiWuMwMe83CQMwxcms2kibXD1hbwYoQQdIaTI5rdfDF33fFJIrFX2X+ymVQuR8Dj4vbbb2Vc3YRe97csizffeY1jbR1Yls24shIeuvtBvCXFHmNXVzvrPlxPOmcxLlDOravuQFWLn5GZM2YjIdi8excpwySWTBIKdhKoqOKWGQ1sajyFVD4ebBst0sw9K5ePyMRbUTSytkVHV4iqitGRg5Q1N53B8Ihebyzb+Sryp5LtLISg6Uwb6igkWF0u21kgCIdjJDI5VM11zbSs+9G7/0T01p4eqcKyib60j6UVy1ky/zY8Hj9CCGzTwOPSSCdjhMKdTG6YWbQedjky6RT/uPOfEUsKVYn0bR18b+X3en3B9omVHlAC1q4Nf89Tj24s2v7rV6Zxw83/MfDrDREhBKaRoqrMg983fKHJS5/Nto4gaVMdlahOzszR1hVF1QY+kf3t87+m0fSiaPmMAiFs/OGTfO8b3y2YjDQ2Hub599dhlU9AkiQsI0NFqpVvf+XP0S5Zh9m3fzcvb9sN/prz5xQ4Qif59hOfp7QsQGdnG9t2bEVTVe6/5x5Ma2R9Odu20WWTykBZ/zsPA0Y2xcTasisqT7tctvO1ER8c47qmtb3rqidYpTJpzrYFyVgqmn7tGN621mY6x1sF2yRFxvfIPBRdw+PJZ5RKkoSiOUjnJFBdTJ4yOMMLsG3feqyFxa3SUnNK2Hdo+6DOZUs60Wj/E8OKCY+waUdhQkzTGQnbeeegrjcUjEwGXTKYUl89rIb3UmzbJp7OjYrhtSyLts7BGd5oJMSxUKrb8EJ+DT/sqmbnzi0F+7635UPswMRug6zoToKecazbsLbovJt27+o2vPlzSmTLG3h33RogH5p+4N6HufvOB3B7vBw7/jG/fuEZ/tdvfskLLz9PJNybHtzQkWUZw1YIhkcnBK073HSFYiN2/jHjO8YVEU8kSeekEQn1DQQhbDqCYYLRLMo15O1ewDCyCEfxYyYpMoZZXHsrSRKS4iAUyRCNxxG91Bf3haroCNMq2i5ydpFX0x+yrBBN5fpVwJrYMJ9zmf/KL16ayYtv+fjNHyex/uBTzLvp0UFdbzBYloWZTTCu0su4msoRN4odXeFR6TkthE1rRxh1kEs3bW1nyfUSdVJcXtq6Ogu2dSWK1/NlTedsMFy0PZLKFm2TJIldh48UKbrt3rOLZ97fRBOltDsqOWR4+PFzvyUWG15DKcsK6RxEoiNnFC8mmbWwrOJnajgYM75jDBnbtmkPxVG14ZHrGyypTJqWthCm0PsMqQoh2LBzDf+x/if8ZMOPeevDl7Gs0ZNUrJ8whdJTxXJ71sFOVsxZgZlN9CpNqWgahqXQFYySO5+w1R9LF6xC31XsbfiPpLlh5o2DHrumOekMRvvdb+rMVcxf9WMaFr/KnJW/ZP7ikevwlM2k8Gg2UybU4vGMhkEUJNK5UZlctneFkQfh8V5gwsTJOLLFxshMhJhcP6lgm6OP3sq9ZVF7HcXPlBCCtJDZ9tGmgu1rt34EpT1lXZIkkQ408N55L3k4URSNeDovhjPS6A43HV3FE5PhYCzhaowh09oRRNWuTrOEaDxOLJnr10t4acNzHJwZQSnNj7Mt08XZNT/h6/d8ZzSGiSRJ3DvpTl7Z8hbmTRVImoJ9oJObmcPE+skIIYjGYqTSBoruLvDiJEkC1UEwksTvdfbbnFzTdB6aeC9vbHyb5Cw3whb4GrN8btFjQ/YOhewgHIlRVjp6pR69kU0nKXGp1NdXjqqWcjAcQRmCQRwskVgMS6gM5WdyuTwsmFDLrs4Ysjv/O9mmwXgpyZwbChPtZtfXsSOcQrnYkw+f5ZYH7ik67/wpDbx9+DSuQI9RjTd/jLduKmda21hx0b7BRBouWYo14hF2njjG2XAMr65xy5IlTJvafzb0pax5/232N50iZZgEPC7uWLaMmTNvIBhJ4nSMrNIXQCJjYtv2sEdYxozvGEMimUyRzklo2ujGeQXQEQxjWFK/Hnc8FuGwoxmltLp7m+LUaJ6a5OiJg0yfcsPQxyEEew5tozF0DFlILJu8nIl96DDPnjqfKfUz+HD3+2StLMtm3d/dH1WSJEr9fvy+vo2wqjmIJQ1yponPe/mkttlT5zNz8lyONO5BVTSmf2Iufr/rsvKSl0OWZeJpA5/XQunDaxpJjEwKj1NhfH3lqKodXSCayKKOcD5DNpslnjSJJeK88d7bdMRS6KrM7IkTuOO2OwfkdX/q/keo2rqBg00nsWzBhIpy7r7z60X7PXjfw4g3XuZQy0kypk3A4+S2FYsZN644i/qWm2/jrQ//gUi0E0lWsC0Td8U4NHcJbmdhtMbn1Om66P9GPEQm3IZ/6lKCQBA4s3YTj5sWM2feQGdnG1u359ejly9ZQWUfrQvXvP82G8+EUXz1AHQAz6/bxJ/7/NTW1dPWFaauamT1mDXdTVcoMuyZz2PZzleR6znb+VRL+6j3MBXCJpFJEUswIB3ifQc/4qWKnWilxeNctMNHlb+aY5ETqEJhxdSVjB/XMOCxPLf2lzROj6NW5bMZ7cYgt9sLuWXhHQP/QL1wwRNOpg3US4ywEDYqFqWlJYNqwdaftvNAUDCoGoL61VAQQmBk03idClWB0lGR+ruUysoSjh5rIZwUI+ppCwRn24JYQuaffvpjUoEp3cbWziS4qcLBQ/c93Ofx2UyaNR+8S0csjltTWb38Zmrr6vu/rhDYtoWiFE9oBHklL9M0efm1P9BoehFmjvi5E8iKgkiFeeozTzBnTo9XvXP3Zl7dcwLZmzdQkaZ9lE6eX3TuulwHMydNYu3+xnyZEkCohdvnzmD1LbcX7f8/f/pj4r7CzyOEYJaW4IlPP4Ft23h0MeIiHLlsgqkTB6+WdrlsZ+X73//+969gTAMmlRodWbTrCY/HcV1+L7F4nERWjHi452Js2+JcexiXp4RcbmAJELqis/3MDuSqQs/F7EyQPNTC/plhotM0guNtdp/aiaPTor56Yh9n6+Hk6Ubed+9HHdejfStVuDl74jjLxi8p+l5CoU427lpLZ1crdVX1lw1fSZKE0+mkxOPGNjMY2QyWZaMoKpIkYSOTTqdwuRwDNsAOh0o2e2Xr3EbOxOVQR9QQmbkclpnBo0uMry6n1Fdy1dr1eTwOTrd0Iikj22EnHIlhCp11G9ZwPOdBvsgYSqpOV2szKxYu7PVZy2bS/OiX/0ETpcRkD52Wzp59O6nxuqio6JFHFEKwb/8uNm3bTFPTMepqanE4nN334fHjR3j1nbf4aM8eTp88ga+0ipwJplCYMnkmbUd20nz6GKXTFuEsq8ZZOZGDRw7jkWxKS0vRNJ1ZM6YjxUNEW08hkhHMdAK1rNhYWfEgx1s7oCKfcS1JEpLbz5mTx1g6d05RYuB727Yh3IXxbEmScJspFs2dn19bzmTxuh0jnHgnoUomjkG2o/R4+t5/LOw8xqDpDCdQ9eLwZzwW5XTLSSbVT+61uH+o2LbF2fYQqu4eVDZzeaCKhl2lnMzkUJx570lYNtoH5wjfXI0W6PkM8uwKNm39iKX2zQUP8d7DH3Gw8zAgMbdyFvNnL+XAmf2oi4trDeMTVM6cOcHkyTO7t7219RW2K43Ii6qwUufYuPYjPnfDZ6gfN/myY5ckCZ/Ph88HRjZLLJHk8IkDHA4dIadalJseHl71GC7X6JR4aZqDUDRBTeXw1lgKITAyKVwOhepSFyUl10ZzB9u2SRs2juFtkVuAaZok0iaarhKKJ5B7yZ9IoRGPRSkrz4dWI+EgmXSS6tp63n3/HeL+ScjnJyiSJGGX1fPBR9uYOTO/pCKE4JfP/pwThgvV40ekLfb85jd85hO3U1c3kR27trP+4+PIZXWgwMUSEWAAACAASURBVNmEwcmXn+ULj38VSQJJUdAcTkpnLCkIf0uB8WzZu5dJU+YSS0XImW4WLVzMimW3APDrF56hqZfPnEvFMKtmFGX6mmXj+eijzaxeXViiFvC46LxkX2FZVPp7nl1Nd9EVjlI9goIYiqoRS2QoGUbltDHjO8agCIbCSEphAooQgp+9+TP2ys1k6py4NmVYJCbx5Xu/fMVZokLYnGsPow6x1OPJO77KG5tfosk+h41NnQig1s/m43HFnmC0VtDe2kLt+fWvP258gT31bahLfYDg2LmtnNx4Cr/Tj5UJoTgLZ+lqOEfZpB7jcfrMcT7ynkCdll9zVr1OjFud/HHTa/zFuL8a8GfQHQ6ONX7Eeu9upHn50G/YsvjRmh/yvXv/ZtBlREMlZ0mk0hncriuzSHmDm0ZTwePUmDCh6qp5uH0RDEfRRlitLRiOoen577KmvJwDp8Iol+hGe2UTn7+MWDTCMy+/wNmUjSWrlJJGMrNIVcUJTBeXE+3cuYUTOTeqJz8ZlmQFq6KB19et54uf/TI7jhxBLu+J9siaTthbx86dH7Jk6a0AxLMGkqv4OY4bBrIMsuzAQiWWTBJLZPB5ndy6dDmn33kPq+yiFoLRNmY3TGR3JAuXVCdYRooSbzWXctuSJfxh4xbE+fMIy8IbOcWdDxeuZxuWTCqTxj1A2cqhkDYshChuNjFUxkqNxhgwQghC8UzRi/KV9S+zc1oMMb8KR6UPe34VH00K8uam16/4mm2doSGVX1xAURQeWvUZ/rfVf8Vfr/4eT9z2RfxOH7ZRbHzVqE2JLx9KDoe62Oc8hVrb48GrdX72OU8xt2EBzu2FJT3CshnX5aEs0CNysfPUdtRpxZ5cZ1mGWHTgAgRCCLZ07kCa3LPmKikymdUVvLvpJcxsEiN7ZWu6A0FVdSKxofVSNnM5sukEip2hRLeYOqGSyfU1VFcGrjnDCxBPZEY0jJk1sly8EnDzytWUJc8hLio7s5NhFk+fgqIoPPPyC7S56lAr6nGU15Iun8zZaAozW1xu49J6fKrjZ5pR3cVRqHDOJhYNEjOLU35Uh4vWYE9bB1ef5UmFvpuiqJiWYPOWLcSiCZ6441bqzS588bPU5Tp5dMVNfOrBz+KIFOtCx8400h681MeFObPn8dX77mGGEqfeDnOT3+K7X/46TlfhZFxVNaLxkS09khQHsfjw5eiMeb5jDJiuYLigtCiXM0gmEhyIn0DxFj4MSqmL/SeOcf8VXs+WHAx3j/dbF93Jzs0/xFrZk2EpLJuJ0VK8JXnju/vINqQFFdiGiZ0zUT15D0WaU8GB/bv5/A2P8/qHb9DhiKFYMDFXyWdXfaXgOhJSrzNlyaZgba8/cjmDmDNT9LAqTp2YlqXU58Kha8STKQzDJmfa2EhounPYDYiNQiqVxu3ue0KUT5jKgjDRVQWnrlBR5sLrvTZCyv1hWRaZnA2DSGobLNFYCk3vWQ9UFJVvf+nrvLnmDVojcXRFZuG8GSy+aQXRSIizKQvVXTie0ikL6Diwier5q3vGno4zf8qk7v9riozIFd+DKgKX24OOXSTjImwbt95zty28YT7H1q3DWTet5zrxILMmTiq4v7duW8+uY8fJlVQhjp6izIrz+Ycfpa62sL1kZYmbQ8d24/BXICGRjXXhrZ3ModMt3NvLd1VfP5HP1fefi2HaMplMFqdzZHQHVFUlnswwXLldY8Z3jAETTxkougfLsvjF27/kgH2GjBvSXV2UMLtof1MqFo8YKNF4nIwloSjD7304nC4+N/1R3tr8Du2OGKop02BW8tnVX+7ep6q0hq4176GVe5BdOmY0hXNcOZrTybjKJdTXNfCtur8glzOQZaVX723ljFvYf+hZlBuqsFJZortPIqkKervBQX0vyxasGtB4NU3HZWhcKrUhLJt9p/bzs7fhq3c/SUV5z5qXaZqkUimyRgbJBjObxBYCZBVFUXvNch0IiqIRT2Vxu115pSkzh7BtVBlURUJXFRwOGW+5f9DJKdcKkWgM3V0yYiIOpmmSydlFLS2dLjeffugzRftnMilsufj3kmQFRdNJH9uOu7QCj64yb3IDd97RU7O7Yuly9r70Gkplj/ESlsV4vxeHw8XkqgBHjQyK3rOUYLYeZflnngQgFOzgrY3rsHU3kaZ92JZFpqsFXXfw3rlS9hw7ysLp05k2dSrbms6gVjbkjYrTQ1xU8oc3XuOLn32SUl/PWqnm9lE+bSJGIgII3FX5bOZ019BUq7KZNB9u2UAul+OWpUuZOmXgVQuDJWMMn9rVFRnf9957j3feeYd//Md/HK7xjHGNEo/HEXJ+nea3a37LzpkxFFcVKpBqaoGDzXim1SCfV8WxTYtJavEazkDIZLLEEjlUfeRe3pPqp/Gt+ml9Gs+9rXsJfGIu8kXKP5EdJzAbWzg8vZbqijr8pYGi9db29hZ2Hd2O3+Vn2cJbuf3sIjZs2UEw0kbl3QuQzrvx77TtJbY9xp1L+o8NSJLEDfoUdobbwKEQ2X4CWVex0llEucLhGTH+5bWf8H88/tfdtbCqquI7r3dcVubG4/Rg2zammZeMNIwcthDYQmDZAtsWPS3URL7cRIIe508CRZKRZQnTyKALB26vE4degq7r12ToeKhkDQvNM3JebySW6F7rHQhV1eMol3MkLtme6jqLt24q4xw23/3S14qOM3I5FK2ETyycz9Z9e4kJFUXkGO918cD9jwEwZ+Zcdr38HDh9IMkI28SlKXR2tuMt8bPuw/cxq6fhBhRNJ9F2ipol9yIrKkY8TNu542w51caxE42o5VMKri9JEp0Zk0Qqh23HKD8v1FJdWsKpsInuLSxdqywZfPLggYN7eWXDRnJlE5AkmS3P/J4Hl83lgbt686GvHCEpZDIZnP0I3gyEIRvfH/zgB2zevJlZswavWDLG9UcknkZV86HGg5nTKK4AZjJDZNsxvDPq0CtKiO46ieLS8YyvYPwRm8c//Y1BX0cg6IrEB61vO1R6S1bKGQanHJ3IWmHhv//GyYSSh9l/U5KdH/wTc+xJ3Lr4Lupq8wlaL2/8HftKWlBuCmAl2/lw7Q6enPcERibLh6vLuw0vgFJTwu5Th7nDumdAhuu+FY/g2P4mbxx+k8BnF3efSwhBcO0BztRUc/TECWbP6Lv9oCzL6LoDXXfgucIkaUnKUur397/jdUjWtBjJ/lxpw0QdRO2yJEncvXIlv37zLdwT5iDJCqmusxjxIP5Jc6nSitchLcsiHE2iaA5uuOFG5sxZRCwSxOly43D2LBFt37uT0tnFPYK379tJw+TpBJMZOD8HTnWdJTBjcfc+ekkZvgmzSIda6ciE0cqmFJ1HICFJAlNohKJxyv0lfPL2u2n8xb8T8U1AVjWEECihM9zxieI638thWRZvbvoQq2JyT/JS5SRe/+gAtyxdRmnp8Gc/67qTeDI1LMZ3yDG9RYsWMUolwmNcZQzDIHNRzDNzPgAa3dFE4PYb8EytQSv1ULZiOrrLxV1tk/k/H/9b9CF4rsFQFEkZwfqOAZDNpsn1MgRJlpA0ldCGw+Tq3Ry9XeJHrb/lb379Xf7ld0+zr7YNdVYFkiSdz2yu5tVDrxGyoyju4u8i6RfE+xCej0ZCBDvbeq4tSUyrmYF3aUOBEZckCd+CScSTMdq7OoklRke0JZkxR7zZ+NXAtm0GWEY+JNKZDFIvIeT+mHvDAv7qc58jeWQT4RP7kFUdX/1MPMET3HvnfQX7CiAYiV/S5UjCX1ZRYHgBEkbvuuGJbF5/QDu/7COEjawUTxg0lxc7l8XldGNGixOmpGQIWwhkGXIWpFJpHA4nf/HVb7C8QkY7sxvO7KXKrZFIDi7sfOzoIWKO4gmgKJ/A+xvWD+pcg8Ewhr6cdjH93gUvvvgiv/71rwu2Pf3009xzzz1s3z64NmVjXJ8EwzH0i0ogxkllnLFsFJdWlMjhnFlNcH9iSOn4qUyatCFQR1my8lK8JX7KY04uNWNGVxyjI0rl3QtQXHmP2TO7DmtyJYf+uJ1x9SuLztXuTjApV4eVSRSVJrmiUnd29QWCwQ6e3/k72gNpbE2iYq/G/dPvYerEWZzrakabXPyy0SpKkD44RsOymUTiWVxOJ9pgevcOAUVzEY5EKC8bnd6qo0UimUC5AmGNeDzGy2++QUc0gdepc8/qVUya2FPTnUhmUHoxYgNhfP0kfvC3/w/vb1xLJJGiwufgtse+WTTJjcbiIA9s4ut1aEXh7Pz2/PHTxo1jZ2cC2elBiN5nJbZtM3lCA5Ikc7i9Bbl8HGYmRaz5CJ7qifz0D89x6/z5zJ+/hHgqh6ar6LqDs+3tZGtmI+tO2oBXdjfS1tnJvXcOLE1Tdzigl45DwrZGJFfkAtleOocNhX6N76OPPsqjj155e7CyMjfqVdCGvda5nPzYtUJXLIrH0TNj/uqqx3h63U+J9JGGrDtlysoGX5cbO5ekPNB/KqHPN/Ke8YMzP8lze97Enl+JJEtku2LE955Gr/J3G94LKE4Nzdf751UE3L/6AY688/+RXFXZPSmxgkmWl8ykrKwwwPm/1j5H6FY/GvnvIT4DXt7yGn8/cw4rb1zB+9t3wrzCnr2JQy3cMmEZlVV5Q2haBlWVhUZ6KL9Hv1jp6+L+HQw5K0vl+UzfwX5nsWiU//bjnxBy1yPJfkjC4edf43uP38eiBXmpxVgqiVsb+v3r8zl54rHipKwLpDNZVN2BY4A62KuXr+SF99cjyi7KSA6fY9XqlXg8Du68817sd1/j0JlTWMkotmUWZOon2k5RKudYtXIV7W3nmFiX5tkXn0O4/JRNWYDmLgEq+fDAfm66cTEejxfDzNJ2ronThhOlpOe7kL3l7G46w8M6OAYQ1p0/fx7V697n0qI9R6yFT97+zaLfryvYxWtvv4Nh2ty+YinTp/e9RHM5shkoL3dfcZ7DFWk7b9++nRdeeGFACVfXq4bxSHI9aDvH4wk6owbKJZ5UIhHnvz7zfyEeKGwmYLbG+HPHJ7lx7mIGQywRJ5bqX0d3OHSKL4dpmSSTaSwLOsMdbD/2IXEjQVOmCd/9c4hsO0bZ8ulFx3WtO4SzthTvzJ6XmBCCuk0Zvnbnt4hEgry153XapDAOoTKnZDqrb7qr4BzNzSf4j+Qf0ScVrlVZGYPbjk7i1iV38frmF9lZexa1Lm+cs+1RanYYfOfR/717/1zOoKrU3V1yUVbmJhweWn3u5chmUkypr/iTSrZqPteJLTuH9J396nfPsDmoIF1S3jXR7uLvvvNtLMvibEe0oMRouOkMRQctiXmqqZF33nudeCZNXW09K25aTsPkQsNkWSbxWIS169+lOZ4iJ2uIaCf1pSUEKms51NJMNBJF8/pRNCdGPIRAoGg6pQ3zsE2D5ZUulixdjWXZbNr4JgeyxZMbIx6ixujktptvY968Rf2OvaXlNL/6/bO0x9M4yqqp0AT33XIL82fPpvoiNbbN27bwzNoPMcvqkSQZO9rO6qnVPPnYZwf1XeW/C4sKn4xvACp+l5ucjpUajXFZ4skMilr8svB6S/jbh77Hjzb8nOgCL7LXiTgWZHl6EjfeOzjDKxBE49lRS7LqjVQ6TTqTw7BEPglLhkCgjnsCeS/j8PHdbNu4FSsUx7pIrhLAzuZQHBq5WIrUuhNoC2ognKb6tMZnb86XL5WWBvjcbV+67BjiyRh4i0OSskMjaSQBeGDlo0w8soP9Hx1EIJhVvpibHi0Md2uaTiiWoG6E6h0voDtchCJRKgMjJ+s32pi2PaS2fgDt0VTe472EjvPiD8lUCkUdOTWyjJHFFjKDmQq1tjazZvN60lVT0TUnwXAL7R1tRcZXUVRKyyp49OHPk04nSSfilAaqOHhgJx8cO0M8kSQwa2nPclNtA+Hje3EFxhM/dxxXYFx3z21FkfF6SrCiMRRnYeafEQ/TUTaO328/QHPrWe6764E+x25ZFms2fEDGU0lZTRVmpJUqn87sWXMxLKNgv5fXb8Yqn9idvC/7q9lw7By3Np+mfgA1xIXfhUK2j7XywXBFxnfJkiUsWbLkigcxxrVL2jD7LPkZXzuBpx/7v9m4Yx1dzSGWz3mI8XXFrcn6IxyJIatXJ8kqlUoTT2eRZA1Z1jCzSV7f8Tztej6YVW2UcfeCR5g9dRGzpiwkEY/w5oY/cG5yCOfUKtKnOkmd7KD8llk4PujgyWV/zqkzH1PiKaV2yTi0QYgDT596A+4P12BWFM6W7UOdLJ3Vk1Qzb9Zi5s26/ATHRiGZSuJxj5z2syRJZLIjmJ10FbBsMeQsVK9ThV6c5RJH/jWbzVnI8sitxaeS2aIIVX+8s/49spVTewxBZQNbj51g2pQZBPpo8+dyebo1xRtPncS0wBWoK8rz8E2cRbLtFLZp4IieZf79d3f/bf6C5ew9+ktSjqk9XZzMHEYyirduCuBl54nT3JZK4Hb3nnv+9prXaRI+lNL8+0kLjKcpl+XtNa9z5x33kDNzaKrG8eONBIWbommPv5ZN27cNSMDjUnpZah40Y57vGH2SzmSw+5lHK4rCbcs+MeRrCATJTA5VG91b0bIsorEkOSEVePYvbv818U+UIcn5F0+bLfj9e7/mS6u/gyRJlPjKeHz1U5xrPcm6P7yK6jQIBMZTuUXmtiVfw+l0M3N6Plx25MQednXsIKVnKBMebq5fwdzpfYfSVFXjtsBy3t2zGWl+NZIsYTZ2sTQ3nUBgcDXTiqIRTWRG1PgCZHLWiDQavxoIIbBsGKp5vGfVrRx64VVM/0VLD6kIK+bnyzFNyx4RQd+Ptm9md2MjibRBwOvm9lV3diu1XY5IqJPOHFwab1IqJvDRjg+5997+c31sYWNls6ju4vCqrOoIK4ecTXLXnXcVCLtouoPP3vsI67au4+jZVlKmQEJQdlEbQsNTwZHD+7nxphW9XruprQvFXThBUDQHTW1taJqDdDqDVqLh8/mRRbGnKiwTj2NoclWWfeUZz2PGd4w+iUST6IMQAxgK8UQCeZRLi1KpNLFUFlVzFEwtTjc3Ep4poV1cyiNLxOZqHG86wNTJc7u319U28PmHem+OkMsZnDhzmPeVrSirywEfXcArjetQjqvMnjqvz7Etm7sKeQ+88fvXyag5qp1VTFwwNMUe05bJZLPAyPVdVlQnsXj8T6Lm1zRNJGno1nHy5Ck8dd8dvLFhEx3xFCVOnZXzZ3HvJ/Nr+5YtGEgSbjQS5sU3/8jZSD4fZEK5n8cefASPp9jArV23hg0n25E9VaBDXAieefk5vvrEVwa0tmz3YUTOtJzqf6BAfWUVZ0WCZFtTkWhGsu0Uui/AzfPmMmXKLIKdbXz88X7GjZ/EpIbpuH1+vvK5L7Fz51b+ePA0iqvQw5UyMWpqxtMXokgYs2e7JIFp5j9bbe04Jrqg5RKpV3e8hbvu+MsBfc5LsewrL7MbM75j9EnGMJFHuGNOImV0G9+te9ezN3yIjJyjyvZz97z7CASq+jlD79i2zZtbXuZY7gw5yaTKKuWBBQ+iaR4yJqha8YupteMMypLimbBa66OtqaXA+PbG6ZajbGxZR8idIJ1IYCk2pQ0+5PPZs9KMcj7c9OFljW9j00HeYQfa47PRyEcxX/r4feQTMrOm9H1cb2iaTiyeorZm5MqBFEUhkcpQev3bXjKZ7JDLgC6wYN58FswrbiIP541vP8cLIfj5878lUtqAVJHPam8SNr/43W/5i699q2Bf27bZ2XgUuWxS9zZJksgGJrF123pWrSpM6LuU0vJKMl1n8dQUTu6SrU2U+wZ2zyxbfhstf3yWo7Yg1txIyfjpSJJEqrOFXKSdGZMbWLZsNa+98XuaommkshrWvvYSuiQYXzueBVMbuHXVJ1i/YwdtiTC5RBSwcQXGM0G3GDe+72WsSZXldEUN5IvW0W3ToKEqryFuXZRL/J0vPMlPnn2Ok1EDS1Koddo8/qn7cLpc5HIGu/fsxOcrZdbMYpnc3rCsMc93jBHCtm1ydre4zYiQyWQxbRlNgfd3vM2mymMoM/Oz+wTw0w0/5y9XfXdIPWtf3PAsh+YlUD35l0gL8O9rf8aXlnwbRx/rsLOmLmTH4eeQ5xUafOtQJ7On9KjvZLNp2lpPEQjUdYf30qkEb7S+gXxrHTp+dMDOWYQ3NxJY3fNAx5Qs8USSEm/vn2nz6S1IywsTmKSZ5WzeumXQxhcgk7P79G6Gi6w5sucfLYyc0Z0UNNzYtsVAGjUcOLCbkCOAcnHvXEmmzXZy4ngjXaFOTp09i9vhYNlNS0mYUpFBl1WdcCI6oHGVlfho3bkGh78SWVHIxrpwBurgop/Utm02blxDc1cXAOMDAW5ddSeyoiDLMp955M/oaDvF9h3bCHUeRVZVJnhdLLn9SWrHTeSjjzZwwnSiBgKEju7E3zAPRXcSAd4/FaIr/Acq/V66YuBpuAEhBJlzx7lhce+TmAvcf89DtD/7C84kFWRfFXask4lOi/vuzic5CqvH+AYCFfzdd79LJBwim81QVV2LJEl8sHE9r364nZgjgGRmqXv9Lb715BNFzSAuxRoGgZkx4ztGrySTqSsSGxgIsUQKTdMRQrArdhBlbkXB37MrKnl/19vcf/Pg6syz2QyN6llUT+E6ae7mKnbuWc/KRXf3epzfX8G0j2s51hFFrcqHwMzOBJOD1ZSf78n7wa7XOKI0kZvkRDmbxXfCRi/3cs5qJ6PnUPca+BZMIhdNkTjcQi4YJ3miHc+UamzTInmqg99bz1OuuLlr2QNFySQJOUNvq4757YNH1ZyEo3Hk8+cUQnDq1HEcDhd1dX2H9AaDZeXX0K/3kqORFOzK5Uwkqf/vp629FdnVyzqks4TnXn6ebNUMFJcXkbHY88Lv0WyTS6c+tpmjo/UkRjaD3k/Cny7ZVMxZiXZ+gmtm03Qd2ky7Yyq7dm/lxkXLefnV52hRylC8tQAEE1man/8ZX/j8n3efp2HKDKpq8l2OLLNQPvNU6zlUZxWZcDuuinEFTRwUl5e9Z09hC3BUTQLy3rtr3DQ2HzrCyhW38tGOLWw7eIhoKkuJS2fp7FncsnI1iqLy1Bee4tSp4xw73sj0ZbcycVKPxKXVS1i6tKxnYtvV1cELm3Ygyiaefzq8dBDgpy/8gb//q376bQ/DvTJmfMfolVRm5LyAC2RzFqqe7/WacuWKZ/CaQtTuTX/n8sSiYbJlcpHXrjg1Yv2c7+6lj1F7eAvHG08AMNkzk4XL8tq3+45s5fDkdpSaGhyAIcc4Z3RSurgWNyW4ydfddry9F0eVj9Kl05BkieSxVoKbPsZuj1P+qXmcc8u05JIc2fTPfGXhF6mp6jGCfttNbz6L3x5a4pQkQSaTw+3U2HtkNy8cfpOOOoFs2Izb7OCpVV+grvrys/z+UDUHiWQSv2+Yeq1dJUZSLNMW+XXI/lgw70Y2vfwaUnnhb5Jq2oM0eSHKeaU5SVawqqZgN22HZATZk19vFUIQadqHmDiH3/z+V3zx8a/0ql8OEA51knEHug0v5Hv5ltTPQOhOdh85TH1dPaeTFnrFRQZTc9Bqahzc9xE3zF/afd01a1/j+Lk2sgJ8usaSOXOZO++m7uOy0S78k+YUD8RXjRE8V5SNHJXdvPfea2xpiSKVjIcSiAPvfXwap2Mri29aDsCkSVOZNGlq0Wn7m0y9u24ddml9UTziTNwiGOwkEKjs9TgYnnvl+k9RHGNEyI1wKDGdycB5jVtV0/Cmiw29bZiUyYN/oZcHKvF2FW83wylqnL2XT1zM/Nkr+PSSP+PTS/6MhXN6ROePxhtRanqSXhJHW/HfNLngWEe1H4TAf+Pkbg1mz7RadL+HkpVTuzWeZU3BurWOtw+8VXD87dNvR95TOHhpbxe3Tbut33FfYNfhrfzrBz/iv6//f/m3df/Ch/u2kk4l+dXHrxBdVoZjQjna1Ao6VpTw7xt+NeDz9oXy/7P33tFxnee97rPL9D6D3gH23kmxilTvXZYl2ZJbrBzHds6NHSfn3HJ81rpZOSXJjRPHcokt27EtW8WSLapRLGKnxN47SIBEH7TB9N3uH0MCGMygEkNSMp61tJa4sefbe8r+3u97y++VJGJxdfgT/4QxUi0Ghj2voLCYOUUetEjfEkzr6cDncvYa3v6IjgB3TSuj5/RHdF88RveFI7jKpyNZbER8lezavWXQa9WeP4noycyid+SXE+9sIazqnDl9DJO/JOMcW0EFW7Zv6v33+xvWcyIioBVMQi6cRNRXwebjJ6mvO0dVcQlaLIzJ7iYRGqhHBVp3K7IjS66FmuBsQwuCK90jJjgD7DtxYtD3dZXBErKuohvZ5zhdEFCVoet4x0PXfML4TpCV5Djplw5GJBrv3VkLgsBi73z0y33C6oZhYN0Z5LZF2V3EA2ltbeLD3e9Sf/k8kiSz1DkXrd94elKl871j1HdfREkmxnTPmpj+wAmSmFXDWnZnTpLOOWXELmYKzzcJ6Y0VyktreL7ySap26QQ+jlK5S+f58sepKstc2WfjyOn9rNd307nChXZLAR3LnbyR2M2Lr/yA+PzMZvaNpSoX686PaOyhUHL8e/mkIyIMawyu8plHP8sjc6upEbqZJHTzxJKZTKnKnvFuNomsXL4Gq9uPp2o23pp5mK5kDYuymfbQ4M0Kystr0HvaM47Hu1oxu/yY0aiZNI1Y8HLmOR1NiP0EMk5fbkCypGfVi74SDhw9yNKla6gxJzGL0NNwFqNfDoKuKtS4TbiU9Ps0DJ1Su5C1jzFAbATdL4Zb7Ny6fAV0N2UcL7VBYVHmgiNt7DFo1w9kwu08QQa6rqNqBteY+DkkCUVF7OfWXrvoThzH7Gx+fwsdRgg9nCDPW0VTsIHq8imDjmMYBr/Z9BJnA0GEOX62XDpJ6bsmvnjHC9iO2nn91dfRSm2IokjgiUVcFuC1Lb/g6TVfHfU9F5PHua17EWQJQRSIXmzFu2QSwoD6X5t7ZAAAIABJREFUEa0nswm7oWgZ5wGYVIlYPIbN2mewy0qq+HzJl0d9fwB7GvYirkjPVBUmeTl7/ByCKUvLN5tEOHLtEqe5XqxdD3LZzkOSxFHtlhYvXsHifvWtPq+fk+9uRPD1GQVdSTKlKB9RFLHJIgN9D4ZhYB2ifr6gqIxis0aLqvQ+i4amEWmpw1U6hXDLeYpLqzCCdej+4t5zdFUh1t5IZXl571iDNRtIahqCIPDQ/U/SEWzm6JF9XGq+SFSQEBEo97t56qkvUl9/kbe2bKItpiEKOuVuO8888QxvvvtHOrJsUAPO4dXwhrOPFeWV3DOnhg1HzqF7S9CVJJ5oM59/4uHhxx72jOGZML4TZBCOhLNKSo4XhqGj6mTEeFRdIz7ThbM8Fe9qB3594A2+bHqa4qLyjHEANn/0DmfnJZBcqfiMWO2jqUzjDztewWcuxHH7FGR/ery0rSJBsK2RvPyhV7cD6UmG8S6tQXJYr74RWv6wj8JH+vrr6sfa8fc4MQbUFCo7LmEvS6/H0TqjTDHX0BNJphnfayEmJciWo273e4meCMKs9DiW74LKjEeGLqEaCZouoKoq8ggF/W9GRFHM+N7GC1mWB+0KNBIqK2t4YPFsth44RKcqYDE0phX6ePyhlDbxtNJijnSH02plhWAdy+9/mFBXOxabHUsWt/UTjzzDW+tf4fDZOgxAjfdgdvmJd7XiqJrHsaP7eOjuh3ltw9sI1qtjG3gDRSyes6B3nDyHjdYBY+uaSn6/PAB/XhG33tbXsUjXwWFJicvU1EzhL2umEAn3IMsylivPwz3r7qTulZeJ+6oRRBFD17F0XOTeJ54c9jOTRlCz/fiDD7N2RZCtO7fjcgRYt+aZkfVaHoefyCf3SZkgZySSak6TrWKxWNZM6n3tBxGXp8d+jIX5fLh7M08XPZ91rPPx+rTOKJCKp17QmzGi5gzDC0CRg5aLDaMyvqqiUGdrRnKkMj7DJxuwVeXjmldJ1+4zIInoCYXpoTLuWvcXvLXpVYIFMQyLiKtR4K7yh+kIt3F4+xEiHg1LD0w3qli5+G50TSORTGIxX3t2uV93ks3RmCd4mGoqZ+OJozAjD3QD+VCQx6fcMy5ZypJkIpFMfqKNr9lsQgsnRtXofqQIgph1vlZVhU1bNnA52IEsCiydO5cZM7KXlC1dvIIli5bTE+ok2B7k2MnjbNqygVtXrePO2+5B3LqZU/Xn6Q6HkfQkRU4Hr77zJj3IyLpCmdvBQ/c/0ZuAFQ51EeruYGrNVC7ojisdiNJpa2/jtnX38aQosP/4UcJJBafZxJI585k0eUbvebetXM1v338fI68KQRDRlASurkusuvMLg34mmpbEZk2/psOZ/u9AXgHf/PwX2bh1I52RKB6HlTvvfw6XO13QIxviCH/WgUAejz306MhOvoI8Dopun9wnZYKcMR66pUMRT6hpUnNX6RGyx2LD0uBlNoM58nRdZ0rZLI6efxfTpPRYp3imh5opIyumv0o8FkFxCr17SqUjjHNGaofuW9knQt+9PYjb7efZ1S8QDnWRTCbwLS9AEAQmAYuNNcRjESwWG4IoUld3ClVTmVw1DYv/2o3v7TPu5KU9v0FblrqmYRiY9wW5Y8ZTzKipZGV4OZsPb8Uimbj7ti/idI5PS0BJlkkkkjjsuVPTyjVWiwVNi+TE+AJIA1pw6rrOD3/+Y1qsxYimVKjg/I793NHezppV2RPsBEHggw83cbC5G8lbhN6d5KOf/oSHV6+mrKScI3X12KrmIAgiLZEQPZdO4Z+2GEEQuayprH/39zxwz6P8/q1XaIyqqCYr9mQPsY42TNNvSbuW2t1GzdKUHOqMGfOZMWP+oO+tqnoKzz/kZNdH24gpKgV+H8vu/dKQi3hRYESypE6Xm0ceeGzY8zLHz10gYeB3ORYmjO8EGeRalEFVs2vcenU7A9M/DMPAqw1eZlNjKaMxchnZ0bf71VWNQjWPspIayrc7uRyIIXtTbiy1McRMpXrUwh0OlwfnKZneHMhBHj5V7PvsnFdW54l4lJ1HN9JDGKdhZ8WcO2lqree92rcITzODScK6dxMPVt3F3GmLRnVfAykpquCr8vNs+ugDesQYLt3Go8u/isXiJZFUKSos5Zm7nrmma2RDEISUdvEnmNSuPXcrT0kU0xaLe/fuplkOIPUrBRLc+ew6dpyVy9dk9UicO3eKgy09SN5U1r4oyah5NWz8aDeabiAU9GXfmx1uPFWzCDeex1U6BVGSOVnXyKnv/z2OaSuQHRIyoFOAGRORplocxanXa8k4JVKSqurM9pn9OXniIMfPngEJrLqOJkpoOihqctgYtymHDe913cBkyV3duTQO9z5hfCfIQNONnObBK4O0bVtdvoI3T26BGalCeMMwMO9q5c5FfzboWLcvu5+mjT/lfGEQaWoArb6LwCmDu1d+BYBHVj3HviMfUpeoR0BkmmcBsxeNruUhpIzLIvcCdp4+hDQtgCAI6AkF0dK3sjcMA60xRGPTBUqKU9mpoVAHLx/+OeqthYgmCV2NcHbbj9CiCuIDlb1xb73AxZvb32N69WzM19jvNT+vmM+ufa7331d7IGtaLitZx0fv9kYzHjuawTDJAsl+65P6psYMPWOAbt1EV2eQQF5mGdCh40eRPJmSqy1xHTXWwwB5ZWSrA13p8yjpsgXN7MA5wLBbCyqwN5/EFW9FM6AsL8DKlZ/r/XsiHmXn7i10R2O4rFZWLl/LvgN72N/UjuTKI9beiBLtSclLygINPUnO/fZng9YZa6qK2507TXdVTeCwD++aHisTO98JcoKmG1yDvvyw6IO0bZszZSHWC1Z27d5FVEri1RzcteDLeL2ZJTJXEUWR5+76Mxqb6jmx/zA1ZStwrS5BkPrKmJbMW8fozW0mC6avxH8pn0Pb9pJHGY2/P4dwRxmmfBdaJEHbuweR81y8EvsjpducPL7yC3x4/F2024t7XWCiLKGvK6Z9wxHySW9lZizNZ9fBLaxdNrLyqtGiDVLXOF7oOTbu1wM5h7sxi9lEPJrqAKXrOh3BFnR7GeKAEIwVZdCuRCZZwjD0jAYQiVgMPYvnwTAMjH7fu67EB+0p7M8r5NEHMhOZQqEufvPGyyTyahAlH0Zc4/Sr/0EymUQun526fncb3n4diUTZTMRXxa5dm7n11szfsywamE3pC9fNH27gZP1lVN2gxOvkoXsewmobWxhDFkEcadB3LOOPw9ATxneCDDRdz9kPw8DIkMPrz5TqmUypnolhGGz6+G1ePvJbFFSKDB8PLn5s0NVySXEFJcUVGEBzsAtTjp67yvKpVJanXHGGYbBx62tsO70BzSNR/PRKRAS69p7nYrnG1gNv02kOIwjpE6kgCIj2zAlQkCWSajLt2Mmzh6lrucDkkqlMrhldnHogud6Zjofe7Y1GEsWcOZ4ddhvtoQ4kycSLL/2IRtyELxzFN7kva1hPxplR6B9Uf3z1LWs48LvfQaBv4WYYBloiiiBJ6Gp6o4GehrPY8yswdJ1Q/UmsviLiHc0Z46qxMFWV2eVGP9z+AcmCKb0LSEGS0Aun0nViN1flL4Qshk6UTbR1Z9YRa6qKx5n++3/jrdc40KGhqSaiwUYuNLdx4dK/8tdf/+usceFEIs6J44fwB/KorMysgTflUOpUVRQsrmuvBpkwvhNkoOlGzn4YmqoxEp/2G9t+y5HpnUielFvurK7zo80/4P956v8e8nXJZBJxEA1dwzDo6mzDarVjG6RB90jRNJVXtv+U1pkGJXffTqItROeHJ/GvmYF/5TQ6tp2kgWbMupytvzpCZzLjmLq/meXzn7jyPhL85IMf0DpDQF7sYdel9yl7dxNfvus/ZU1WG9E959r4fsJjvgAmWcxZwqEgiMgibPrwA5qtRZhMFhwIdJ4/jChJyFqSVXNm8dD9nx10DH8gjwdvWcymj/fRKdjQE1Fi3e24K2cgyRa6Lh5FlE0IkowaDQMG4XgENRrCP20pssWWarxw7iCeylmIJjNqT5BySWH+goeyXrMzGkdwZRGT6b9zzZInYhgGlgFbRMMAWdSx9ltcxGNRjl5qIRKNIVlsVyQoDZounebl3/2cZ5/+UtoYW7ZtZPvRUyQceZA8TqHwPs8/+Qwer6/3GiZT7sIHmpbEYb/2TmETxneCDHK5gUmqCtIw7qBEPMZxsQ6pn/SdIAqElrnZ+vFGFs+6dfDXJpLUN5zlckstkytmU1xUSUvLJfYd30qDJUi0VERs1ilsd/LIkmewWEfm1lJVhe0H36WFIJIhkmzroet+L+YrMV9Lvpu822fTufsM/lXTsZYHiB7tYbKrhpa6RiyVfa5ztbGHueZZ1O9shCUFCJKIdqCFZcJ8TFcmpT/sfJXgrS7kK5OXqdxLU4HCu7vfHHWjif5kc1mOF5/8fS84HVbCHTGu9kC+cLGWV955j0udPVglidlVJTz3mc+OKEs3GxaTzKXWINKV7Gazy4fZlfp/KXiBRx58fNgxFi9cxsL5S7hcX8uOPds5VVDR+536Js1H11RC9adwlU3tLR/qPHcQ4co9W9x+ZJuT5Nk9zJ29iMkL5vaWDem6jqYqyCYzgiDQ3HSJWE8nuDLL8qyCgaYkkEwWBElCjYWR+8ewOy5xy53pbQ11LUGeP90T1NbaSEg1EGUzjsKqK0cFPBUzOHLhMJ/V+qojLtVfYPOJWsS8qpTxsjkJGga//cNrvPB8KjdEUWIU+XPXRtMsZ1e2Gy0TxneCDHI5iRq63jsJDEZHexvxAomBjjfZZaM1i0TjVZLJBD/f/EOCMyTkVR4Onl1P/JU6pBn5JPMSeJdM7i0VCiZV3tj6az67ZvBkrquoqsIP1/89wiPViFck9Do2n8dvSResECSxV8VKSyiEm1o4NsdOoitM+EIzssmMN+lgkWMOK9bdSSIRY9/+bWi6yqLp92N3eNCubLsahCCinD5JiRYT9VpL2rEDJ/awr+UQMTFBQHdx1+x7Kcgvzvo+BK6KSAz7lsfEp8H42m02NDWlqxyNRvjer18h6qsGX4AksKM5TvJX/8FXn8tedz4cHpcdScj+SZlHEW8WRZGKqsnc4/Rw+pVX0tzQgihhSoSQ+8k/eifNo/PkHgoC+ZjMVgrcDu7+2t/0Lj4Nw+CDjW9xtrmZhC7gkgXi3e0ovjJiuhlTRxM2f9/vSot0snbpStq72qkPNuN32Ek2HEdw+tEQ8NqsrFiyhPyCElpbGti2ZxsdkRguq4nFM2ewfNnq3rEKCkvR2i/hntl3rPd95ldy+tQxZs5KlTntObAX0Ze+EBAEgYaeOIlEHIvFilkWcxrvNY9TTGvC+E6QhmEYOZXZS+2qh75CIL8Q+3kdPT0fCbUrSql7WvYXAW/ufIXO272Yru4WpwYQSh20vn2A4idSHVDUcJzufbVIVhPdVp1fbX+Re2c9SsCfveHC5cZz/Oz9f8b92Bws/TKbBesg9YtX5tXk/gZsn52D7LFhwodhGOiKRt4OlRXz7gTAYrGxcmH6zuBqcsxgurT95aV3Hf6QDdZDSMs9gIUQ8NOdP+dri17A4/VnvNYgt16N3A5+fRAEAcuVyXX9hvcIu8vTgiSi2cqRS3Ukk4kxZaWbTGZumT+P89v2IfTz7GhKginFmVnMw+HPy+fexfPZvP8gPWYvopqgQEzwwlf+nNffeYvmhIBmsuJUIty/5jYWL16ZdZwtW97hRASk/EmYgDgQVkVkBNxlU+hpPEfHmf1YrFZ8djuza2pYsrTPWDocFiKR9Dr9xssXWL/+FQ6fPIZj2jIkfwEJ4J3jF0kkFNauSfXItlhtlAe8dKkKwsDMaDWB09m3m9YH+Y3pCOi6hq4bOC25M2uGYWC1jI/naML4TnBdGYm+rdlsYa40if3BZqS81Ord0HT8e6OsfHot4XBmvBTgstCGKKe7m2SHFclu6ZV/7ProLIHbZve6jXqAn7/xIksKlrBk5tq0WPD5+hO8cubXiNO8WAoG7EKtJpJdEczevt2FFkuidESQ322kMjCJsKdPzk8QBCSzTJslMwElG9ViCQdiHUi2vslI64kzydq3Ivk4eBBpZXo5hbK8kI0fv8fja8e/lvdPhauLt1A0hphF4DxqyPT0hIZsOTcUc2fNoq2jm51HjtKty1hQmF7g55EHnhrTeLcsXcnihUs5c/o4LpeH8opUmds3vvI1ai9cpCcSobi0MiNXoLurnV0fbSeuqJw+exzb1HSRDWdhJV0XjmD1FeIqSSU1dZzYw+zZs1m54rYh7+m9DW9ysiOM7C3GNXMV3fUnsbj92AIliA4f+06d6jW+AF9/4a/41n//WyR3AQgihq7hKKigUIxT0S+hasHM2RzZ9jGyO/2zL3aYsdkcKMkY7rzMhed4kUzEceePz/gTxneCNARB6HUf6rrO7oM7aOlsZeXclRQWZHdnjgZRFACd4Xa/D658At+BzRw/ewpV1CgyAjxw59eHjLVlK7UAEM0y8cZO0HXsk4oy4jXyugp21x1n//7DBEIOAvnF1Hgms7l1M9775xA6eBE1HEd29jnC3QuqaH/9AJ7qEpjkhvownvM6j857gdLSGl7/+Jdk6xwsDfG+DYPe2N39Kx+jc9NPqQ20QoUL8WIP00KF3HHb/b3n98iZyl+CKBASs6V4pT7xHIr+5Hjw64fDZkLTNCaXl7GruTbNfQuQZzbw+QYvfxsOn8fFssVLWHHLKrq72nE43ddc2y3Lpl7XLMC5sye51FDH3DmL8fr8aAOSHOsunuWP2z7EyK9CkEWsk5fQefYAvskL0hqeDMwPEG0ODp6vZemSVYP2Cb5Ud54THVFM3tR8IUgS3urZdJ4/hNVfjCAIhOLpC+h3Pngb7/TlSP0+654ze3lsgHt/6rRZLDl7mv2XGhB8JejJGM5wE488nJKHtFvknOU0AEiSMW4SqhPGd4IMBKC5tZHvbf4xHXPsiNNtfHDkxyxXq3nunueGff2QYwsihq6SVWVjAKsW3sYqhl5hX+Wtna/R0HIRb9KDaO77WSuhKOaAi8iZJjB0PEuylCV47HTWtWGUBwjfXkhEMDjXsJfu5g7yKcc1t4L2LccJ3N63Y9ZjCnMD87i96kEu1Z/DbnMSLG3CdCUDdJpnBo2NB5FL+rSqdUWjTBl8t6Trem8ymiRJPH/XVwkGm6lrOM+kydPxDpjwXaqVgf2IDN3ArWdPIjPQc9I04CqfDtMLbpeLYCjEmpVr2L5vPxcVGcmUMo5CTyt3LVsw5oQrSD0DdotMUhfx+ce2ex6MSKSHn778S1oMB5LTx5aTrzG3JMBdt91LNKH0Zihv37cbCmp6vzPJZME3ZSE9l0/jqUw1vNdVhf7fqhIJIVlsxC0eGi/VUlkzPes9HD99DJM3UyDE4s5DiXRhdvrw2voWG5qmcvxSI1IgvW2ic9JCDh07RO3F8/REIsybNZeKyhoeeeAxVrY1s+/Ax/g8RSxZ8jiSJKEk4+TnZ6+PHi9s41jDOGF8J8hAEOCXO39L9+o8en9qMwLsaLrMrKN7WTRn9JIVqqry/s53uRBpQAnr3DbnLgrGsJNWVZWNu9dzWWnBrMssr15OJB5mX+FlvHPn07H9JLaKPGwVeURPNKIdbcN291TMBS66PjhJz76L+NamTxo9Jy4ju6x4FvQ9/OZSL05dI3qhFXt1AZ4lk+jccQpBElHaI8y3zObB1c8gCAJn209xMb8dca6XnXXHKNxm5fEVz9N6uIkTl2vRp7igOUJhg517bhl88aLrCpYBPVHz8orIy8sej16Wv4gNdQcQK/smHNPuFu5c/OeDXiOXu4JPi/EVBAGHxUQ0pvFfvv5N3t7wHucaW7CYRNatXcesmbOv+Rp+r4vLLV2YzKNXeTp0aC9Hz55FABbMnMWsWX3iFq/98fcEneXIV79nfxmH2rupOHWYhQuX0R2KouoCndEEDKi2EyUZ44r3SEvG6Ti2HdekhRiGQaztMolQO95J89DaL9PU0sR72zfTGmxDtDpw2axMLinl7jsfRMTImlipKwlElw8j1MbyuX2dtCLhHnoUPSPBUpAk3t+xFd+slUgmCx+/v4XZeR/x1GNPk59fxL13p5dGWUxCTht7KEqCvMD4aZdPGN8JMjB0jYtiO5BuHOViN/uOHB618VVVlb9/5X9xebEFyWHBMAzOHPolj4fuYlY/gYHh0HWd/+/3/0jTMuuVWKjO2VN/xF2rIt+XWmnn3TabeFMnPUfrkZoTzKtYSte2FgJeL3OmfolzzSc5eL4W06RU3Cbe2EG8vh3n1MyFgK08QOees9irCzB57PhXz6DtvcOs9d3KrUtS7t9dBzdQtzCJ6YrknzQtj2C1ysY9b3LPsidZHotQd+k0+YESAjXZjehVJEEY1c50+dw1WE9a2bv7AHExSUB3cefcL+D2ZC+zGIkkXjKZ4OVNv+WC2oKEyCxHNY+ue2xE9zUeerc3Cx63jaZgF7LJxMP3Pzju44uihN0ikdRH561/7Q+vcqg9juRIfcendx3klsv13H936h4vdYYQAukeEsnh4UTtBZYuWUnA5yYWj2MWBbJlTngFhXKti4KAl4V/9d/4lx/+L0KdXqz+YnwF5RiahjUaZPdFmVB3D/5Zq3pfe1ZJklj/O5588FHO/OZljLyq3r8ZhoEQaqG6wMPSBfOYOzfVsCHU080Pf/VzYuFwhvHVEjHMgdJer4PoKeRIZwczjh5g7pyFaecqyQTF+ePTJGQwBEMd18YhE8Z3ggxkSULQx690ZMOu93oNL6R2FiwoYPPO7aMyvnsObaVxoQm5XxKSOD1A44nDuOlzc1mLfViLfXRsPcmFNSroftr3XaYsPInV8++hvP4UR7ce5FjrIUzzivCvnk70fEvG9XRVI1bXhmdBFQgC3ftrsVYESAb7sjovKvXInr4thNIVIVrbyvlUtQo2m4PpUxcyEsYibbhgxlIWzFg6onOHM76GYfA/X/9HGlY4EOXUJHM5fJG2t37CCw99dfjxPyUxXwCP24WhtUAOd1IBn5vLzR3I5pH1cm5rbeJwYweSv7T3mOjOY++5OtatCmN3DC4c0z/R0Wa1Mq+mgj1tUaR+nha9s5HH7n+M8opJvce+9OwLfLDtA9rCXYjxLkp9HsK+Ajq6Qniq0j0AosnM5fZUFvjDq25hw+49dGJD0pOUWkU+95+/g9uTniD4x3ffIhyYjClZS6y9EVsgVUakayptJ3dTODe9pl92+jl+9mya8dV1A4dVxJTDNqiQiiePJxPGd4IMzCaZaiOf8wMai+sXu1g16eFRj3ch0threPvTbgqhadqI+8nWRxqQ3ZkTlWaXUZpCmIr74qspTdsr9y8JSMuK2bl1BzMmLaCqYjpVFdOZe3kRG+reJeKME7/cjmt2eW+dLkDXh6fIv3sePUfrMQxwL6hGsppo39mVcQ+GYdC58zQmjx3nzDLiziAvb/0RT6z44qCJKQORpdwar6GSvQAOHN3LpWlCr7AHgOS0cNjcQGdnBz7f0FmeYo7v/3oiCAJWs5TDHkepEIDXZaM7qiBlyaoeyMHD+xF8mWIXqqeIw0f2sXz5Wsp8bmoHCKlo0RAzZ9akveb+ex5Ce+dNjtdfIKYaeC0yy+bOprK8ElVLXlFDE/B4Azzx0FXFLR1RgJ+/9jKGpiJlcZknJCtdnUEWzFvMvDkLaWqow+5wDhrbbu6OILi9OEsmEQ020HXhCIIgEutoxuItyCpbOfBnpmtx/PljT4AbCclknPz8a1PFG8iE8Z0gA0kU+Mrtz/O9916ksULHCFixnAlxh3M+s6bOGX6AAdgwYRiJDNelRZFHlbjiFKwYWiLNQAL4fXlMr8vjWHsD4qw8lLYeQkfq8CyZlHZeuFKkpbmeouJUuU5l2VS+UjqFX63/HtFqDy1v7cNa4keymVG6ImgNIUx3OPAsTh/HpPdNlKViMR2RIKEjdcguG/YpRUhWE/apxXTUaLy/43UeWP70sO9NUZJ4faNrczhaJHlo43i+5QLyzEzXnVJmp7b+LIt8y4YeP4cdgW4EXred5o4YJtO16/gOhsvpIBwNAsMb34K8AvTL55Ds7rTjRixEUeFcAJ588DF++vIvaRWciE4fdDYyr8jLsmXp9b2CIPDw/Y/ykGGgaWrWvrtXW4teXcRe/S/f7aAtoZPs6exV5+p9P3qcgqLUzlwURUrLqzPG7U//Bac9rxR7XumVa+oYmpahyGZ0NrL8/rt6/61pCn63bdC6+PFCFnTstpF5KEbKpydIM8G4IYoCXo+P//bUf+XbBY/zbOdC/se67/DY2tE3tAa4d8FdSEfT61u1SIKpUsWoYpxr592FaV+6wpUWTTBFL+GJtc/yzeovsHx/PtUfge/WGZg86fEZMaJhy9LCrUVrQxRFArfOQpBFYg3t+FZMw1VSgNaZXrajnu9kbn5fScfK+XeTeOM0gihgKfIQPnaJrj1nU9eTJZrk4Ijem0USkIfRbN5/fBc/2fJDvr/t+/xuyy/p6eke0diQcs2ZTUOPP6moBrVlYP40mC5HqamYMuRrDcPIaUegG4HT4UAWcrn3TVEQ8KEmY8OeN2/+EnyJYJoL2TAMioQY1TWp78fhdPHNP/sLPrdqIWsKZL755KM8+ejgWtGCIAza8F4URURRRJIkRLFPUvGOlatxyxBqOIPWr12hFgqybPqUQcfLxrSyErRk+jOmRbqQ1ATuihl0nj1ApOUiiVAHiboj3DV3GuXlVUDqN22RDBz23C5aNU3D6xr/9oeCMRLVg3GgrS3zof5TJz/fdVN+Lm3BDqLq+MZPDpzYx1tnNtEshLCoIpMo57E1T4+6ZKOto57fH1pPq9iFxTAxWSzjkdVPpY0TjYT5h4++h7Ciz0VnGAbuTd18bnV6JvCew5v4ePIFTP4+o6zFkoQO11GuFFIiFnLGuEDSoePoMbPAPZ9FM/qSTDbtfZOTC7rT3Oos6rzjAAAgAElEQVTJthDxpk7ccyuRd7bxZ4u/MeR70jQVj8OUJjY/kA/3b2Cr5yRimbv3/di2tPLN2//zoB1wruJ2WwkGuygr8A7p4jcMg7/73f/g8nI74hXXs9YTZ+FZDy88OLQMp6ooFPotOB25nQivF1efze5QiPaQipTjeGI0FqO9O448TIiioyPI62//gYauMKqmooSCWNx+7FYbU0sKefj+x0YcxsmGpqkAwzbvaG5uYOO2LZytPYsuylSXlbJ4zvyMRKjhMAyDV9/8HSea2olJVpxajAXV5ZSVlPHhvr20RxNISpwKn5vPf+7LaSEcXYlRUhTI+a5XTUaYVDF0suRg5A+RBDYm4xsOh/n2t79NJBJBURT+9m//lvnz5w/5mpvRyNxoblbjG+oJEQzp1/QQD4aqqoiiwKWWTswjTDTpz9XG8MNx7OxB1p97n3C5iBDTyWux8OD8p3APcJO9/PFP6VqdaTA6tpzgHu+dLJq5Gl3XUZJx4okYh07vxm62s2D2amTZxEt7XyS+KjO7uHPXGbzLJlO2zeChFc8Oea+6mqAgMHjjb8Mw+IfN/0B8ZV7acT2psuxYAfesGDoO73Zb6WzvpKwob8jzIJXt/NtNv6NWbUZCZLazhkfWPjqshyIZj1Fd5s9pqcf1pP+zWVvfjGTO/aKio7ObmCqOaEEajYb5p5/9FCW/LySiKQlm2xJ89vHRq5t1dXbwyvo3aOiKAFDitvPEAw+PWMVrpM/lYMRiETqCreQXlqQJjui6nvXzUJIxivM9OU+y0nUdp1kjf4yqWUMZ3zE9KS+99BIrVqzgueee48KFC3zrW9/i97///ZhuboKbD4fdQXN7EEkav7T6q1ydnOUcxAcbmurYeOoD2qUwDs3Miryl5JsqsXpsuKZmL7/RBxG5dypWFl0RehdFkY9PbeOg+RTyykL0eDv7936fe8vvJ67GgMyxtYSCfUOQu1d8Zch71lQVl23omGIyEafHpmREBUWzTIc2MtezeYQLKbPZwnP3jl5IRRD1T43hHYjHaaE7NvLEwLHi93loaWtH1S1XlOAG58PtW0j4K9PihpLJwpnmJpRkEpN5ZEl+V3np1V/T6a5CKEhdt8EweOnVl/nWC9/IqTDLVWw2R9b4cDbDqyYTBDz2nBteAE2JkVecKRgyHowpSPPFL36Rz342FUdQVRWLJXcJCRNcfyRJIsfzTK94/XjR0d7KL06/TP1yichSD63LbWzxHKE+eBqXe/D2YsVGPnpCSTtmaDo15r6JoLXtMgedZzAtKEIQBSS7BePWYjbVbUBviWAM6JOrJ1WU9hArytcM2bLQMMAkGdjtQ3sAzBYrznimYdMVDY8wfAamYYDFktsv1Czn+AdzA/H7vOjq8DHZ8aAg349gxIftURGOxRCzuIbjgolwODSqa545fZyg6E4zsoIg0GUJcOTI/lGNlWtUJYnPbRnXetvBMAwDp82Us8XHsMb3tdde48EHH0z77+LFi5jNZtra2vjOd77Dt771rZzc3AQ3DkuOk2fsNguapgx/4gjZeOR91GXpXWHECg8n46dRlcGvs2bhffg+jKA0pHaQyZYQ0deO45Vcva87XPsx8sxM91t3mc5k5yTa3juE0pVKGkm0dNP+4Qn8M2rwe4fuUqOpCXye4YUBBEFgvnMm2oBkKMuuNm5bdPcgr+pDUeK4nLl1m5rlT1eyVX8EQSDgsaGp4/d7HfRaCBQXBDCGMfYVxSWoscyQlUdUs3a0GormliZEmzvjuGhz0dLawqYPN/CDX/6M7//8p/xh/euo1+FzyIamKXgc8nXLK1CTEQryctcXeMwJV6dPn+bb3/42f/M3f8OqVauGPV9VtbT6wQlubppagkSV3LoRLza0IZvGJ4vw3zb8gIvzM1eo8t5W/nb1t4gmU5Po6TOHicZ7mDNjWZpr7uSZQ/x+56+ITbHjWVaDHkti3dPJswuf5zcf/IjE45W9nZGukjzVwgsFz/EfB39OZ4GCGklg8jmwTyrE/HYDf/nY/zXoqllTVTxOMw77yN//5o82cCB4jLigUIiXR5Y+TP4g0pP9EbQkpcW5q4PUdZ2AS8Lvy62u7o3mfF0j5CAUkw3DMLjU1IYg2bIqYOm6zj9+/1+4JOf3KkARauGRJbO4dc3aUV2rJ9TFd198Cd1fnv6HzstM81k5GbchXml4oGsqFVor3/qLb47hXY0dTVVx2SX83sxFQi5QVZUCrwmfN3e/6TEZ33PnzvGNb3yDf/7nf2batMH7q/bnZkwsutHcrAlXkEq6auvWchrHaw12ogmji00Nltjx2pZfcWJZMsNAeneG+Mbtf8nxM8d468x6onNsCA4z0uFOljuXsGB6auG4bd/bHFnUjmRNv5/Eb05grCki0dqNZ2F6TMqxqYPnVn2NYHsTL+34V5QyC3pSJdHSjbXYhy1hYq5tNrcvfjjNCGuait0s5nw3CimXc2HAhDTKz3k0JOJRJpXn5Twmej3J9mzG4nEut4bGlCg4FgwMmlvb0QVLRuxzy9YPOH6hjtb2IHoiQk1FNauXLmfK1BljutY7769nV30b0pVWfVpPkHl+C8eaOyFQkXauFu7gmeXzmTlzbu+xa024Ggo1mcDrMuNyjq/IxZBoUSpLrz3WO+4JV//0T/9EMpnk7/7u71IlHG43//Zv/zbmG5zg5sPpcNLc3ppT4+ty2gh2x0dVFzgYdy64j7O7f4y6su+B0c91saI41aN048UNKHcU9iUtrSxmx759TA7NwuX20WS0IVlTu9B4YwfRC20IokBU7aAoMBklFKVz1xmcM0tRe+KEdpxlddEaALq6g1hXVSIqClosQWDtrN57ONnVgXzgbdYuegBIGV6bLKQZ3kQ8RjQaxuvLG/f4kqLE8XsDdHfnZmIEkETjU2V4B8NmteK0hEnoxrh+T8FgK+9t2YKqaSxfuIBpVwxoygWdR7C9k7gm9Kpg/eHtN9gXTCDaihDKihANnY7OWmomTR3zPdx39wNMOnWMA8ePYWAwb/kCDE3lYPfpjEQ/yennQv2FNOObK1QlTsBnx269PgseACURo6xo8OqD8WJMM+sPfvCD8b6PCW4yRFEk11ECm9WK2B1hJOo+w+Hx+vmz+V/g/d3v0ilFsGlmlpXeyuypC2luukRbicrAtEBpQQH7dm1n3dKHkI3UziJ6vgUtlsS/MuXR8S6dTPvmY/hWT0eQJKLnmpDsFszVAU5UBHEf30pXpB15hoeenafxrUz3BMleO+e1i6wl5TqzW/p2vIqS5Ldbf8kFWxDFIeA9KHNr8QoWz1x+zZ/HVWymkZWuXAvWYcQ7Pk0U5vupvdyKaZxKj3bs3smvNu1C85UhCBI7fr+RNdWHeO6pPlW0vICPULiH7p4EOnCkrgExUNX7d0EQ6XKUsmv3NlavWjfme5k2fTbTpvfpNXd1tSPv+BgGKGppkW7Kp2dvJzhe6LoBepyivNyXE/XHMFI60dbrkET8p/PUTDBqbGaZZI4lWJw2E+GEMWxpxUjICxTx7LovZhzXNR0jm+6wKKCTktCb6ZtF46V9xJs68a/qm1gEScS/dhbd+87jWz4V54wytFiSZLAHucTNiXMnmGadiha9DIMkqSUkFU1J4HJY0iTqXtn2K2qXgWgqxAxEgXeObaesuYyiovKsY40GVVXwenK7Y9B1Hbv9+k2ONxpRFMn3OgiGksjytbnyNU3jja270P0VvTIRoruAbbVNrK2/SEVFVe+5bqcLqyXJseMniQjWzIWkxUZrR5+KXCIe48LFcxQVlmT0gR4pXm+AKQEHZ5JxxCs6zoauka92MGfu6MQ0RoOqJLFbBPy+3AtoDERLRigsz01p0UA+vSmKE1wzHrcDpZ98XC5wu11oau5cogDFpRXkXcp8iNXDLSyYnNplzpiyiAVNVQhK5mpDNEm9fd/0hELHtpO45qX0oeOywuJZazDtSk18upIpR+hXHOT73WmGV9M0jibPpcbuz6w8tp/eOuh7aW6+zMGju4lGw8O8axDRsFnHXxavP0oyhsed21ZuNxsetwu7rPdqH4+V8+fPENQzF0eCu4gdH3+UcdxsMjNr5jScRmYmtJaIUnilleD69//I//zZz/jFzkP848uv8NKvX+pVrhotTz36FPmhWuJn96Cc3cMMc5g/f+4rOSm/0XUDJRnD77YQ8Hmvu+FNJmKUFPpy7im6yoTxnWBQ7DYbGGN7aEeKgIDDKg9b13hN1xAEHp72AOZtLaiROIamo+9v4TbTQkoK8lGVBLpusGre3eRLmbsEwzDQTgTp3H2G0OE6Autm9covepJ2ZNnEE7OeobqnkPY3DqDFU51SDd2APU08MPPejAf6/V1/QHFkTi6CIKBk0RNOJOL8+L3v82Lry7xZeIB/OPh93t45uLCNrqm4Hbk1vABWs3TdJqubiaLCPAw1OvyJQ+Bxe5CNzK66hqbisGXPqraYraycOQm9X5mRYej4Ik0sv2UN+/bv4aOGEFqgErPThxgopxYvb7w1ehGknp4Q3/v3F2l112CdcgtixTwaWtpQ1fGfE5RkAqusUl4cuC41vANR1SQBtznni9X+TLidJxgSu1km11V9fq+byy0dyKbcuUhrKqfz7bJv8/Gh7UQSEZbP+wwOZ2rH5nBANBolGk8y1TSJo21NSP3ahxn7W/n8qq/x/qW30dYWIUhiqmXh/laWV9wLQMBfxNNrvkosGuHA/g/pFLtwiw5un/8CHm+mQT+nXkLPUi+pdISpcWcmsry64zc0r7YhS1dijYvs7G28ROmJj5g/M0u3IUPB5cxt6Y9hGNjNn/5Eq2wIgkBZUYD65k5M5rEZi8KiEqqcIvUDWnc6ehq4+/bHB33dM48/iX/j++w7dZ5oIkm+08YDn/sikiRx5MwZREd6na8omzjf2jTq+1u/YT09/km9fZoli42QuYb1G97mqccGb9YwGlRVwSTqFOe7rmtstz+GYWCRNPxjdM+PlQnjO8GQuBwWWrvVnGY9C4KIy24mksiu4zpeSJLM8kV9CSk9oS7e2PsajVIHkiFQRTH33/IY5r3vcfJULXEpiSfhYEXZ3VRVTONzecXs2LGBkCmCVTGztOYJ/L4CNDWBLKZUwUoKfJQXPzHsvaiijq0yn87dZ/AunYwgiSTaQiQ3nmfZF76ecf4lqQ1BShftkErcHP3oOPNJN76KkiTPm/sypmQiRlmO+6jezJjNZvK99muK/379uc/zw1/9htquOKogUWKDpx+9H2uW7N5YNMq///Y3nG/pwDCgKs/D1z//PB6Pl+5QD+FoDFXXs/ozNX30rqXm7jCCIz3ZShBEmrquvTxSSSYwy5DvcWC13liFRC0ZoeI6xXn7M2F8JxgSp9NJS0cL5Mj4btyzgUPB02joFGo+7lzxaE4NcKi7kz1Ht2Ez2/m4ZT+ROwoQhHwU4EQyRs+2X/Clu/8TD145X9VUEokEmqphctq5f/kjCFeiUbIsYbVm1mCOhELdR7hcxxRw0rX3PBgGstvGLVW3ZI2n6Ub2+KKWRZvaLOnXpTTDLPOp1XMeKR63i3iig0hSHbYTUDZ8vgD/5RvfIBTqIplIkJc/uBH4x5/8mDqpEOGKKtoJxeB//+gn/L9//dd43W68bpheVkB9fTSt0b1hGJSMQEltIOZBEgiz6YTHYlFisRg22+CLPl03UNU4NpNIIM+JeZgOTtcDJRmlrMh/Q0Inf9pPzgTDIggCNotELiK/v3zvl+wqaUJc4AAkLkTbuPTeD/jKfZk7v/Fg09532akehgX5hA5dxL64AJMgYGg6iAKiWaYur4OO9lb8gdQuU5ZkZPv4PyYPLX6UH29+kdAyD75bpqB2RfHvjXL/Xdl7Jpdofi4NcE+qXVGmOtJFFdRkgsK83CdA6bqO237jJ8+bgcJ8P43NbVdqccfmhne7h64rvVB7ngtREcnTZyQEQaBZ9LF3/16WLl4KwJOPPE79i//GqZ4IkiuAFgvjjjTz6LPPj/qeZtdU88H5ViRb3+9Jj4aYM6VPbKY92Mrv1r9JcySJbkCxw8Tj9z5AUVFp7zlKMoFJBqdFxp3nRxBujhwBJRGjON91XcqKsiF997vf/e71uFA0mplY8KeOw2H5RHwuFpNMR1d4XHuahrq7+OWld6C6b9IRTDLdYoSykBe/L3srM4tFJpEY/VKgtbWJ10MbEOcVIogCsfogks1M6HAdyeZu4vVBYnVtyBU+qrq8FOSXDD/oNWCxWFk26RbMp3owne1hQaKGJ259FpMp+2dc7a/m2LYdxHwg2sxo5zqYUuvkvpWP9RpkXddw2sSMhBWbzUQ8Pr6ReyUZpbRo/EVBbhZG+2y6nA7C4W40Q8rJZ3LoyCGOtCczmikIspkCIcLM6VeEOQSBlUuXUe0x4Uh0smJKKZ977FFMZhOqpqCoKqIoZ5WsHEhVZQ2RxlramupJxKNYY+0sLs/jztvuAVI76h/+6iXaXRUIdi+iw0vE5ObkgR0smjMHkwgW2SDgc+JxObFaLDfN70VJxijw23OuMudwDG7YJ3a+EwyLxWLBYobxTEg+VXuCRIUjUz2n0sepj44wuWZsMnmDsefUdsQlfQbd5LMTOddCYO3M3mN6UqXzj4epeXzoxvHjxZmLJ9jXdYQOT4IziSbObTzP07c+j8WSmXHp9Qb4q/u+w4Fju2g938KsqjVUzJ6Udo5gJPG6h+/ZOx44rfJNM5HeLJQVF1B3uRlDcIz7Z7Nw/gJe2XEAzTeg/ru7iWUPpydnaZpGOBymrLCA5ctWIJtMOPv/LRIhqeiouo6q6uiIyLI5a639g/c9zD1Kku6uDjxef1oz+9OnjxGUPBnPcMheRGP9GVYuH17z/0agJOPkeay4XddRrjILE8Z3ghHhcVppDynjtvutKq1GOrIBvOm7NC0YZmrZLFQliTyOMSFREFOrhyvzi9oZxbcqXY1KNMvYiv2pc3NMT6iL1xvexlhV1Dt51Ws6v9n2C7545wtZXyMIAovmrMz6t6vNxa8HyUSMoqJPdxOFsSAIAhWlhdQ1tIJsH1cD7PH4WDWtgi0XOxHtKW+RFguxtMxHWVmf9vKRY4f5+R/fo9uShyEIvL5tD8/efRtLFi0BUu1CPe4BilWaRiweR1FVDB00w8DQUztbAzBLkB/wIwACCqIIoiAQ7mrtbbjQH9FqJ9jennH8ZkBVk/hcJrye69OgYSgmjO8EI8LjdhPsamY8pCABCgqKmdbt43RSRTSnfoaGblB4XGHN02vp6g4RTapZe5aOhdVz1rH/0I8RFqa6ABnQW6vbHynPQSTSg+UaE5YMw2D7/o2cjVwAYKqzhlULb++dkLce2Yi+qCBNRkCQROqdHcRikSETVwaiKkkCHtt1K9WwmJjo4T0IoihSWVrAxcstiKbx3QE/+8RnqP5oF/uOnUJHZ97syaxdvbb375qm8Yv17xP2VnH1lx21OvjVe5uZN2cuZnP270ySpDG16btt7W28e+hFVF8F8a5W4h1NCKKEkYwTyluAYYyvBva1oiTj+F0m/L7c6zaPhImY7w3kkxLzvYqqJFE0cdweqCVTFtHx8Vkil9owNcaY1uzia/d8FYvFgs1qJR6LZsTQxhrztVrtWLsM6s6eQnGLKM0hRKuMNECIwnU6xm0z77zm9/jbzb9g7+RmIpOt9JRJnDc10bL3NLOr5wFwpO4wwbJMMQ0lFGWxbRY2+8gmQ11TcVpF3K7Bk6zGM+arqQp+t+VTb3yv5dkUBAGv20mouwud8XXPl5eVs2zhAm5ZuJDqyuq0sT/6eDc7G6KIAzxGSdmOPdbG5JrJ43YfkCq1UsOdnDh9mnikG2/1HKzeAqyBEi50Rok11zJ7xszhB7oOKIkYeV5rTlsEZmMi5jvBuJDn91J7qRWTZXySFGSTiS/c+4VB/56f56OxuZ19Jw9yoPUIcTFJkeTl9hn3EAgM3ag+G7fMWcMi5RaOntyHo2IN245t5fLiKLI75frWTwRZU7D8mifL1tYmTvnbkL198VfJ5+CUu5lgsJm8vCKmF0zjaNN25OJ095cvKOObmz3ZbCC6bmASNbye0TVPvxYEI4nbdf2u90lFEAQqy4pSWdCqNK7JioOh6zpZM6kEMK5RCnMwHr7vAWrrLnJCr0o7Llmd7D19gfGR4rg2lGSUwoDzurTwHA0TxneCESOKIh6HmXAyt2IYVxEQOHZhL+stB5CWewAL3WjUbvt3vrnym9gdwydM6LrO1r3vUxu/hGgIzA7MYMncVCLIlEmz2HNoK7XhOkyGxIrJT1BeWj3MiMNz5Mw+pEWZ4hPijABHjxxgXd59zJ62kAMb9nNe7EEudGEYBhxs5fay20dk/A0D0OPkF14/kQtFSVDgvbFJKp80SoryCbZ30h1NIJty6y1YtnQ5r324i8iAOKytp4G1a4YXfhkrss2JEM2cD3qSKpqm3dB2k8lEmPIi/w0rJxqKCeM7wajIC/gIXWpBHKeWasOxteUA0pJ0V1FyZSEb97/DQ2s+M+zr/+ODn1C7UEN2pWK4dS0HaNrRzEOrnkAURVYsXMeKcb7nypJJbG84j1yWft/a5S4qi/sSpj5/51c4emofJz8+jRmZW2d9qbe+eCgMAww1RknR9e36YhK1G54h+kkkL+DDbO6hpSOCeZy8RtmQZZln772D/3hnI2FncapGv6eRz96+Jqti1nhRGvByuLsnw91d4LLeMMOraSqSkaCmrOCm7TU9YXwnGBWCIBDw2OnoGb/M58EwDIMuIkC6ERMkkS6G7+pzoe40tZURZJev95hU6OJQw3nuiIRHtHMeC1NqZpL/9vt0FOsIV1SCDE2n8LxEzX392hUKAnNnLGHujCUjHtswwNBilBT6r6vhTSZilBVOZDiPFbfLhc1q5XJzO4aYO6O0eMEi5s2ew4fbPkTXNdaueTJr6dp48sDd93LoX/+FJrEU4cr7EkPN3Ls2i+b4dUBJxnDbZQryim7I9UfKzSE1MsEnCq/HjZClG8t4IwgCXjJ3Coam42V4w3ny0nHkKl/GcbXGydkLx8flHgfjK7e9wOSPJSx72rHuCTL5I4kv3/7n1zSmruuIRpySwsB1VwmymbmuHV8+jZhMJqrLi7CbNBQld200TSYzd95+F3ffeW/ODS+A2Wzhf/+f32FdicQUuZu5tgj/x2N3sfKW8fYpDY1hGCiJMCV5Lgrybv68hImd7wRjIs/npKUzjinHcaxbixbxRsNBxNK+bF7zzhbWLssuw9ifIk8Rakcjsj/dgAtNEUpKKwZ51fhgtdl5Zt0Xxm08TVOwmSBwnTuvQGrXW1l8c5RnfBooKggQjkRoDoaQzeMvyHEjsNpsPPP4Uzfs+qqaxCJpVJQXfmJaXH4y7nKCmw6X04lFzk0GZX/uvuUenpVWULFfIe9AhEXHrfzXO75Ovt+Fqgy9+14wezmeg9FUMtMVdEWjotVJfkFxrm993FCTCTx2E4EbUJ+oaRoum4TZPKHjPJ44HQ5qygsxCQmSydiNvp1PLFd3uwGXibLigk+M4QUQDCOXbcz7aGu79jZUnzby812f6M9F13VqL7diuk7JVwA+n53OzlQT80g0Skd3FNk8eDJJT083b3z8aqptICIVRgGPrfosqqqw9cAHxPUE8yoWUF059Xq9hRFjGKArMfIDLiyDCCSMhP6f2WjRlQjV5Td37CwXXM9nMxaP0xLsRsd0XUqScsG1/MbGSjIRw2mVKCrw37Teg/z8wevvJ4zvDeSTbnwBQj09tHWPvZ/paBn4kOu6RltHN0lNRB7hxHW69iiv1q1HW5yPaJJQL3Qwq7mAz6z7fK5ue9QoSgK7WSTg91xzYtVYJ8ZkIkZ5keemLNPINTfi2ezs6iLYHcP0CXRFX0/jqygJzKJGYZ73phd7Gcr4TsR8J7gm3C4XPZE2lBskJSeKEoV5fiLRCO3dMWSTbdiOLe/WfoCxqggRUHtidNc3s5sWjr//XSZLZfz/7d1rbFxlfgbw5z3nzDlz94zHMx7bsZ2E3RBotimBLpRgEtil3BrRKCxyGsAfUEuTLxFEEIkPpCqqQqhUPkHJRSyRQ2XRkGqDdkU2iJImWa5ZoKJLSjbcnMTk4vg6njnXtx8c0hhDHDvjOTPj5yf5g488M/+x7HnOe877/t97F6+cVHvHYvI8CekWkEnEfN1k3HVdJCLajAxevyQTCdTE4zh5ug/DBRsBvbj9oSud69iAZyGTjFy0o1ulqJwL5FS2GjIpOHZpLzl9VyQcQXO2Frpiw7Z+eCZpf18vemtH7xVLKdH/7h9Re/NVqF1yFbQlrfjiLwR++Z9bJ/Xa/X296P7qKFx3fLvISyUl4Fh5hAIumrIpX4MXAIRXQLoCZoxWG0VR0FCfwhXNGQRVG7aZG+1cNYPZtgnpjKCuJoC5LdmqCF6AI18qAkVRkElGcaovj4Du33IUIRTU1Sbgui56+wdRsLxx9eiGAdUcvdOS+6wHsYWtY0YXQlXwzVwPX351BLNbf3zR1xsZGUbn/pdwPJWDm9AQ3+diSfoG3PCTmy+5ZikBx84jEtRQmyqPjcZtawQtWQavnxRFQTaTgud56D3bj4HcCBQtVLYNI6aDZRVgaBLZ2siUNn4od/7/p1NViMeiiIfV0UtDPlNVFZlUEg3pODTYsK08PG80cMPhKBoHY5CehNOXg143/ixayUZx/PTXE75O14EdONkWRmBBBsFZtbBuTGNP4R2cPHlswse6rgvHykNXbMyqTyKVTJRJ8BaQSYY5u7lMKIqCdF0trmjJIhkB4OZhFap3drTrurDMHDRZQFM6ipbGTFUGL8DwpSLK1NVCV52yuUwW0AJIpxJobkghaniQbgGWZWLV4g7UHxhBwFEx/OnxcY9TDp/FT3686KLPbVkmusN9EN/ZgFwsqMOB/93/vY+RErAtE/BMJCIqmhvqUFebgKKUx2jGdWzEw2rVXNarJuyR9zIAAAyfSURBVEIIJBMJtDZl0NqYgKFYcK0cbNv0u7TLJqWEWchBeHkkIwI/aqlHU0Ma4dD0tcQsB7zsTEXVlE3jy2MnAaV8zlYFBGricdTER0NzOKfi4Z//LU6fOYPd7/wHvq7PQUuN1uucHMIiey7iNeM7Y13IcWy42vizVyEEHLg41vMl3vh0L84qwwi5Gm7ILsINf3o9YolYyfbdnQzP86CrDjJ1k98tikpL13VkM6PNVnK5EQwMjSBvu3A9AcOojMDyPA+2XYChCYQNDc2Z9Iy6pA4wfKnIhBBoaUzji+OnS7r+91LpuoHac2tm61M1aGn8e+w/9F/4nyNHIaXE1ck/w5/fNPE923A4ikwujL7vHC8c78PhP/bg4/xhhJZcASCBHIDXvn4fkaM6lly7tNhvqTjcPJpm1ftdBU1SJBJGJDK6JaZpmhgYysG0XBRsF6qql826YSklLLMATZUI6hrCEQ3xWLqimmIUG8OXik5VVTRlEjh+agABPex3OT9IUVQkamqw7NZlWHbumGWZyBcKcF3AlRLSA1zpwZMSuHBFvADu/tHP0XXgV7B+moaiaxj5/BTy3Wcw0qoieePcMa8lWmrw1vvvlmX42lYOc5rSXNZS4QzDQObc0jApJXK5EQyPmHAcF7brwXYlFFWb9pawo6NaEwo8BDQFAVVBQFfQVJdEIFAeJwPlgOFL0yIUDCKTdHyfAT1Zum5An6Cb1IlvjuPlt/8dx+RZqIqC+GvH0OP1Qbu+GaklV6P/nSPfG2T94vsnyux957d49+R/Iy9sZFGDX9zw18hmGovyfiZimznMyiZn3CW/aieEQDQaQfSCDeSllMgXChgZycNyJFx39KTS9Ua/PAkIKFBUFUIoEEKc/zv+theTlBKe50B6HgAPiiKgCgHFU6BJE5qmwAipiIQZtBNh+NK0+Xbv10oL4IuxbQvPvrUZubYMgNH7o3nLQX5PLzItdQAAz/Ugv6fpSK0cfxl+9/7d+E3kD1CuiwIIog8e/vmtf8U/3r0ekWna8vBbjjWCpvoEG2nMEEIIhEOhH5zIJKWE4ziwbBue60JCjm5hKSWEUKAIAUBA18PQNG3MCVs6HcPpUGV36yu1KYVvPp/HunXrMDg4CF3X8fTTTyOT4UQNGq/aAnjv27/F4HUJXDhOVHQNwWwSznABWjSI2J80o/93nyG5+Mr//6Gj/fjZnFvGPJeUEgdPfwRl7tg1tbnr67D74GtY+Zcrp+19WGYOs+oT3CaQzhNCIBAIcMRaIlO62/3KK69gwYIF2LFjB5YtW4atWyfXEYhmlngsikwyBNus/PWJvYU+qKHxa2AD2RpYJ0anXwUSYUTmN2Lold8jcyiHK34v8Xd1d+LGhYvHPMZxbAwExi8VUTQVfd70jSIscxjN2SSDl8hHUxr5dnR0nL8HcOLECdTU1BS1KKo+8VgUqqqg58xQWU/CmsjVDfNx4Ju9ULPxMceT30hcY8zHp+9/DUs4mCdS+Jv7/wmZ9A9vXahpASTtEAa+c9yzHKS16bmSZJnDaG1IsYkGkc8m3NVo586d2L59+5hjGzduxIIFC9DR0YEjR47gxRdfxPz58y/6Qo7jQtM4qWOmy+cL+OrEmYreRPwffrkRf7jKhho9N3LsHsS9+rVY8bPlk36u1/b9Gv+WfxuYNRrmUkok3zmLf7l/A0Kh4p2keJ4HuCOY05yFpnGqB5HfLntLwc8//xwPP/ww9u7de9Gfq/St86ZDNWwpOBWe56G75zRcGJOeZevHvqHf5XkeXj/wG3w2/BUCUsNNc3+KhVddM+Xn+92HB3Dw2KFzs50T+MVNy5FMpIpWbywWQGFoCA31dRV7wlNqM/V/c6r4+/p+Rd9ScMuWLaivr8c999yDcDjMZQo0KYqioLWpHt+c6kXOcku2F3CxKIqCu27+K9xVpOe78ZqbcOM1NxXp2cayzTxSTWHISHpanp+IpmZK4btixQqsX78eO3fuhJQSGzduLHZdNANkMyn0DwziTH8egQppi1dJbCuHhnQcdbUJjkqIysyUwjeVSmHbtm3FroVmoERNHIaho+dUP4QWmtHt5orFdWwosNDakOKyEaIyxU868l0oGMSc5nqENKcqliP5yTJzSEQUzJ6VZfASlTFOe6SyIIRANpNCvlBAz6k+QJ1ZG4dfLsexoAkHsxs52iWqBBz5UlkJBYOY29KAqOHB4ij4klhmDqmYhtamegYvUYXgyJfKUqauFvGYidO9AzAdURWtKYvNMvMIGwKzZs28vVCJKh3Dl8pW0DDQ3JjBSD6PM2cHYXkqgMrtjlUslplHSAdaGxLsVEVUoRi+VPbCoRBamkIYzuXguSOj9zcrbG1wMdhWAYYm0Zyt4U5ERBWO4UsVIxqJjHaMcU+gbzAPywb0YHWvD5ZSwrLyCOsK0nVRhMPV/X6JZgqGL1WceCyGeCwG0zRxtn8IuYIDRQtW1X1P17EhPQuRYADNs+qq6r0REcOXKphhGGioNyClRP/AIAZzeZgOYFRotywpJWwzj6AukKwJIR6rnfhBRFSRGL5U8YQQSCZqkEwApmliYCiHguUib7nQ9fLumuU4DlyngJCuIWioSKZT3HWIaAbgfzlVFcMwkDk3GcnzPAwMDmEkbyJvOZBCRSBg+Lqzj5QSllmAqkqEdA2JeADxWJa7DRHNMAxfqlqKopwfEQNAoVDAcG4EliNhOy4sx4OEAl0PTkv4eZ4H2zKhCA96QEVAU2AEFMTqkmyGQTTDMXxpxggGgwgGxzbrME0TuZERWLaE53nwPAlXSjiehOt6kBAQ3zaCuzCfz+2CLaULRRFQv/0SAoqqQFUE9KCKaJpBS0TjMXxpRjMMA8ZF1syOBrIHKSWklOePCyEghICqqrxkTESTxvAlughFUcp6whYRVSZ+qhAREZUYw5eIiKjEGL5EREQlxvAlIiIqMYYvERFRiTF8iYiISozhS0REVGIMXyIiohJj+BIREZUYw5eIiKjEGL5EREQlxvAlIiIqMYYvERFRiTF8iYiISozhS0REVGKXFb5Hjx7FddddB8uyilUPERFR1Zty+A4PD+OZZ56BYRjFrIeIiKjqTTl8n3zySTz66KMIBoPFrIeIiKjqaRP9wM6dO7F9+/YxxxobG3H33XfjyiuvhJRy2oojIiKqRkJOIT1vv/121NfXQ0qJjz/+GAsXLkRnZ+d01EdERFR1phS+F7r11luxZ88eBAKBYtVERERU1S57qZEQgpeeiYiIJuGyR75EREQ0OWyyQUREVGIMXyIiohJj+BIREZUYw5eIiKjEGL4+kFJiw4YNaG9vx4MPPoju7m6/Syp7juPg8ccfx6pVq3DffffhzTff9LukitDb24ulS5fiiy++8LuUirBlyxa0t7djxYoVePXVV/0up+w5joN169ahvb0d999/P//OJoHh64M33ngDlmWhq6sL69atw8aNG/0uqezt3r0byWQSL7/8MrZu3YqnnnrK75LKnuM42LBhA1vAXqL33nsPH374Ibq6utDZ2Ymenh6/Syp7+/btg+d56Orqwpo1a/Dss8/6XVLFYPj64NChQ2hrawMALFy4EJ988onPFZW/O++8E2vXrgUAeJ4HTZuwM+qMt2nTJqxcuRKZTMbvUirCgQMHMG/ePKxZswarV6/GLbfc4ndJZW/27NlwXRdSSgwNDbHZ0iTwE8wHw8PDiMVi57/XNA2e50FReC70Q0KhEIDR393atWvxyCOP+FxRedu1axdSqRQWL16MF154we9yKkJfXx9OnDiBzZs3o7u7G6tXr8brr7/ud1llLRKJ4NixY7jjjjvQ39+PzZs3+11SxeCnvQ+i0Shyudz57xm8l6anpwcdHR1Yvnw57rrrLr/LKWu7du3CwYMH8cADD+Dw4cNYv349ent7/S6rrCUSCbS1tUHTNMyZMweGYeDs2bN+l1XWXnrpJbS1tWHPnj3YvXs31q9fz/3dLxE/8X2waNEi7Nu3DwDw0UcfYd68eT5XVP7OnDmDhx56CI899hiWL1/udzllb8eOHejs7ERnZyfmz5+PTZs2IZVK+V1WWbv22muxf/9+AMDJkydRKBSQTCZ9rqq81dTUIBqNAgBisRgcx4HneT5XVRl42dkHt912Gw4ePIj29nYA4ISrS7B582YMDg7i+eefx3PPPQchBLZt2wZd1/0urewJIfwuoSIsXboUH3zwAe69997zKxL4u7u4jo4OPPHEE1i1atX5mc+c4Hdp2NuZiIioxHjZmYiIqMQYvkRERCXG8CUiIioxhi8REVGJMXyJiIhKjOFLRERUYgxfIiKiEvs/+3X3PJI8Puc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9332" name="AutoShape 4" descr="data:image/png;base64,iVBORw0KGgoAAAANSUhEUgAAAd8AAAFVCAYAAACuK+XmAAAABHNCSVQICAgIfAhkiAAAAAlwSFlzAAALEgAACxIB0t1+/AAAIABJREFUeJzsnXecXGW9/9+nT9nesumVFNIIEEpCCb1pQEEQBbtevehFbFfFH4rXexWvCter14qiglgoCtKbtECAUBNIz262ze5O3elnzpzn98cmu5nMbrJldtOe9+uVF+TMOed5zpnJ83m+z/MtihBCIJFIJBKJZNxQD3QHJBKJRCI50pDiK5FIJBLJOCPFVyKRSCSScUaKr0QikUgk44wUX4lEIpFIxhkpvhKJRCKRjDOjEt9QKMSqVavYsWNHqfojkUgkEslhz4jF13EcvvnNb+LxeErZH4lEIpFIDntGLL433XQTV155JQ0NDaXsj0QikUgkhz0jEt977rmH2tpaVq5ciUyQJZFIJBLJ8FBGkl7yqquuQlEUADZu3MjMmTP52c9+Rm1t7aDXOE4eXddG3lOJRCKRSA4TRiS+e3L11Vfz7W9/m5kzZ+7zvO7u+GiaOSypry+X72WYyHc2fOQ7Gz7ynQ0P+b4Gpr6+fNDPRh1qtNsClkgkEolEMjT00d7g97//fSn6IZFIJBLJEYNMsiGRSCQSyTgjxVcikUgkknFGiq9EIpFIJOOMFF+JRCKRSMYZKb4SiUQikYwzUnwlEolEIhlnRh1qJDl0cBwH27ZxhUC4AhCAgqIqqIqCaZrouvxJSCQSyVgjR9rDjEwmQzyZIpdzybsCx+39bz4vABVV01CVXQseigK7Epy5wsXNxwEXTVPQVAVdVdFUBUNXKfN78Xq9B+y5JBKJ5HBCiu8hjOu6xHp6yNh57FyebC4Pio5l7SrzqIKq9u4tGCO5/64/OQciXQkQUSxDw9A1PKZGVWUFqip3LiQSiWS4SPE9xMjn80SiMZIZh0zOxTS9qKoJGlhjWLeiT9CBnIBs2qU71oXHUPF5dGqqKtE0WThDIpFIhoIU30MA13UJRaKkMg7ZnItp+VA0A88B1DpVVfF4/AAkbUGkpRtrlxDXVldJi1gikUj2gRTfgxjbtglFeoincximD1UzxtS6HSmKomDtEuJE1iWys5Nyr0FtdQWmaR7g3kkkEsnBhxTfg5BUKk04liCVdbE8PiyPdaC7NGRUVcXylGELaGqP4LVUaivL8Pmks5ZEIpHsRorvQUQ6naEzFCPnqpimhz22WQ9JLI8PF2gLJjDUHhpqKqQISyQSCVJ8Dwry+TyB7jCprMC0fOxeqH3rlVd54s8PEu+MUzmxkrOuvIiFxyw9oH0dCabZO4to647jsxI01tdI5yyJRHJEI8X3ACKEoCsYJpa0MS0/5h6ry2+te5U/fOVXaKFeKU69keH3r/6Cj/7oM8xfvHjUbdt2lr/84jZa3mxG1TXmr1zI6g9egaIoo773YJiWFwfY3tpNpd+kvrZ6TNuTSCSSgxUpvgeIRDJJqCdG0tYwLX/R50/95eE+4d2N2mXw+J8eGLX4CiG4+cv/QfipWF/CjedeeIZgexcf/8q/jereQ8G0/CRtl56dARrrKijzFz+/RCKRHM7IeJADQKArREcwiW6VDRqS09MZG+R4z6jbf23tWrqe7+7PdAXowuCdhzcQjYZHff+hoKoqhlVGRzBJoCs0Lm1KJBLJwYIU33HEtm12tARI5TRMa9+OR5UTq4Z1fDhs27AJM1fszeUGYfumzaO+/3AwLS+pnMb2nR3Ytj2ubUskEsmBQorvOBGNxWjuCKMa/iE5G537wXfjNjoFx8Qkh/M/uHrUfZl19FxsI1N0XK2DWfPmjvr+w0XTNDSzjKb2MNHYwBa/RCKRHE5I8R0HOjpDBHtyA+7tDsa8RYv4+M2fZcrqyVSeUM7Ui6fwyZs/x+z580fdn2NPOon6FXW4wu075ig5Fpy/kKqqmlHff6RYHj+huENHIHjA+iCRSCTjgSLErrI2Y0x3d3w8mjmoEELQ2tGF7Q5cqq+q2kc0kjoAPSv0dlZ0lfkrFnLxVe8/KLyPHcdBV7JMmzShqD/19eVH5G9pNMh3NnzkOxse8n0NTH19+aCfSW/nMcJ1XZpaO1F0H7p+8C0wmKbFVZ/7l/2el0ol+fPPbqN9fQu6x2DhaUu46P2XjalI67qO66rsaAkwfXKDjAmWSCSHHVJ8xwDbttnZHsTwDD7rORRwXZcfXncjyRcyu8Q2zdMvPkW4M8iHPv+ZMW1bVVUwy9jR0sm0SXUyR7REIjmsOPhMskOcrG3T3BE65IUX4LnHnyD2UrzAytVdg/UPvUkqlRyXPhiecprbQ2Sy2XFpTyKRSMYDKb4lxLZtWjpCmFbZge5KSWjbuhPDLbY4sx02He2t49YP01NGSyAsQ5EkEslhgxTfEpHL5Xot3sNEeAGmzptBTiu2OD2TTSZNmjqufTGtMpo7QuRyuXFtVyKRSMYCKb4lwHVddrYHDxuLdzcrzzyT6hOrCkOStByLL1qG1+cb9/6YVhnbd3biuu7+T5ZIJJKDGOlwNUqEEDS3daKZh19+YkVR+OLN3+Svv/w9ret3Ylg6i04/hvMuveSA9Uk1/TS1djJzauNBERYlkUgkI0GK7yjp6AyC5jtohSCTzZDOZMnnwRUueZc+y1EAu3utqiqJWITH/nQv0ZYwZbV+zrj0fBYfdyxX/9v+Q5LGC0VRUHQfHZ1BJjXWH+juSCQSyYiQ4jsKorEYqZyCYRw8q/fJVJJUOoeTd7GdPIqqYxh7OE2pMFAth2Qizq+/+kOUzRqKohAnwW3P/oKzvrCa5aetxOc18PsODuteVVVSOYVoLEZVZeWB7o5EIpEMmxGLr+u6fOMb32DHjh2oqsqNN97InDlzStm3g5pMNkt3NINpjf/e594kU0mSKZtsLg+qga4boIE5jNwUT951b5/w7sbs8bD2vmdYdtoqwnGHULQby9Tx+0zKDrAQG4ZFVzSFx+PBY1n7v0AikUgOIkZssj355JMoisKdd97Jtddey49+9KNS9uugpjdtZKhPeDs62tjw5us44+iJK4QgEovREggSjjvkFRPd9A6YxnIoxNrDAy6dx9sjQG/WKcPy4SomkbhDSyBIJBZjnLKTDohl+WjtCEkHLIlEcsgxYsv37LPP5swzzwSgra2NyiNo+a+1owvdKiMe7+HnN/yA9hc7EEmBb7aXsz5yPmddfNGYte26LuFoD6msg6Z70I3S7Bx4a/wIIYoE2FdbnCykV+B1UrYgHgjhNXVqqyuw7SwP/flewm1BqifXcuHl78Xj3XfpxNGiW2W0BbqZOmnCmLYjkUgkpWTUhRW++tWv8vjjj/PjH/+YFStWDHqe4+TR9UM/R28kGqMzYqMbBt+99ps039NWIFhOdZav33UDM48q/RJ8LBYnHE+jGx76XaVKQ6gzwM8+81+oLf1inrNsTv3iuZz5nv2VMRSEutq59as/IPumi6ZouCKPZ6nB//vNf1DX0FDSvu6Nk8sxodqkuurImQBKJJJDm5JUNQqFQrzvfe/jwQcfxOMpLtIOh0dVI9d12dbSiWmVkc1muP7d/4bRWWzZLfjIfD503f5zHw+1qlEmmyUY6UEoVtEERghB87bNuK7LzKPmj8rrumX7Vv55531Ed4bwVHpZdM6JnHzOOUO69q8/+TntdzcXtC+EYM6Vs/nE164dcZ/2ZrB3ZmcSzJ42oTcntKQAWXFm+Mh3Njzk+xqYMalq9Pe//53Ozk4+9alPYVkWqqoe9gNfoCuEsSue1827uPbAe42OnS9Zm5FojHg6j2EWO3Y1bd7E/f/7e1IbEyDAN7+MCz5zJXMWLhpRW1NnzeHq678womvD27uKhF9RFAKbO0Z0v+FiWH46ukJMluFHEonkEGDEannuuefy9ttvc9VVV/GJT3yC66+//rCuPJNKpUlm+/dEvT4fDQsbi86zzQzLVp0w6vYcx6G9M0giq2CYxd68ruvy95tvQ2wQePN+vK4f8bbg/lv+QD7vjLr94WL4B/Y4tgY5XmoURSGZFaRS6XFpTyKRSEbDiC1fr9fLLbfcUsq+HNQEgjFMqzC85vJrP8St3T/B3phHV3Sy/jRL37eMZSeOTnwz2Sxd4R4M0zfoF/Tmyy+S22xjUihu7jaXV559hhNXnTmqPgyXRWcu59lXHsTI9k/AbDPLzJMWkslmxyUcyLK8BIIxZk0bWycviUQiGS0yycYQ6A6GQSvey541dy7fuuMHPPmPh+gJRVl+xinMmD17VG0lUinCsfSAy8x7kk2lUV21yO9KEyqZ1P73kUvNCWecSaonwRsPvkC6M4m3wcex55/CygsuoiucoKYyT9l45IPWPHQHw9TX1Yx9WxKJRDJCpPjuByEE0UQW0zNw0QTDMDnvPReXpK1YT5xYModhDuy0tifLVp7Cc1Mfgr0q++Um5jjxjPG1enez6uLVnL763WQyKSzL2+cDkEwkeOr++5k2YzKrzjl7TFNxappGNJGmrrY4bEoikUgOFg5vD6kSEAxF0PdjhZaCWE+cnrQz4P7uQJimxWkfexfZhjSucBFCkK1Lc+rHLsDjPXBZtxRFwev19wnvg3+4g1998j955yev8o9/v5sbPnwdXYHAmPZBN310hyJj2oZEIpGMBmn57gMhBNFkdsxLBcYTCWIppzAH8xBYvmoVRx9/HGsefgQhXE4+71zKK6oQQvDm2hdo397MzIXzmb902Rj1fN9sfOM1NvzxFaysFxQwXYvc6y63fe//+Mot3x6zdlVVJZZMUS+tX4lEcpAixXcfBEMRdGNsrchkKk0kbg/Z4t0bf1k551x2Wd/fM+kUv/3mTSRfS2DmLTYYL/P8iof58PVf6s35PI6sf+alXuHdA0VRaH+rnWhPjKqKsUuKoRs+gqGI3PvdRT6fJ5lKksk6uC64QuDmXfJC4LgCd9cfAbBn6L+ioPT+B01V0FQVTVVQVWXX3xUMQ8Pv82EY4/v7kkgOZaT4DsJ4WL1OLkcwmihpcYZ//PZ27JdtTKVXzM2ch55/Rnl0zl+48IMfLFk7Q2IQq1NRFMKxFH7v2A3YqqoSTaaOyL3fXC5HPJEkazvYjkuwJ0YwlEY3zMLc37s2nTQNhpN7Lr/rT84FXHBtl85wGMhjGRqmrmEaKn6fF+8YpxeVSA5VpPgOQjA8tlavEIL2rkjJqyJ1vt1aJDaaotG+vnlE90unk7z96joaJk1i6szhpcxcsuoktj/4Dp5M/wAshKBh0WS8vgo6Q1EmT6gbM3HUDR/BcIT62sPb+s3n80SiMdJZh7SdRwgVw7JQVRM0MEw/Hu/YTUBUVcXaQ2RtIGsLwokEbj6Cx9TwmDrVlWVYsgKVRAJI8R2URCqHOobLaMFwFKusHMiW9L6aoZGnOMmGNoK82r/57vfY+cxWyjNVZPUMNcfVcfU3voi/bPCUaXsyd9ESln7oZN6890X0LoOcaVO+pIJLrvkYAIrmJRiOUl9bPey+DQVVVUmkMtTXjsntDyjJVIqeeIq07WA7YHm8KKrOEBzlxwVFUTAtC3bFoWdcaO6IoSp5vLvKUlZWVBxxqxISyW6kt/MApDMZcu7YDQqJVJKMw5gMPNOOm4NDYXrLnJZj9kmLCAU7aW3eNqQygHf8+BY6Hm2hJtuAoZiU5SvIrs1y9//+alj9Oe/9l/Ovt97I3E8vofa0CdRPm0zzls0IIVBVhYzT63A2VuRchVT68Mh6lc1maQt0s6Wpg/ZgiqwwUQ0fHq/vkBAx0+NBt/zkFItgPM/mpgA727vG9PuXSA5WpOU7AJFoAssam70q13UJx1L7TaIxUs7/wJXEghFantmKElGgXmHKKTN55/lXWfN/jyAy4J9bxhkfuZjFJ54IQDjYxbN/fxA7mWX6kqNYtvIUNjy+jkZlasG9FUWh+eVNA5Ye3Bdvv/wKb//5FcyIh6TSw477N/LORet4/7WfRddNIvEUfp9vTHKDW5aXaCyJ7xDdexRCEIlGiSWy5PIqpseD4Tn0l251XUfXdVygM5IlEIpT7jWpq6kccU1qieRQQv7K90IIQSKTwxqjAS4UiaEbgwtBzrZ5+v776NrWgbfaz+nveTc1dcMrFlBeU4U1wUvGm6Jx4VSCOwO461x8yi7nsU3w8P/8mVm/PJqmTZt46L//iNFp9Yrr37fw8oqncJMDF4fI2/lhia/ruqz506NYUW9fNi7L8dDy8Da2nP0WRy1cjG54CUViY7b8nMw6w54wHGjSmQzhaJxkxkEzPGiGD/MwdSbWDQMwSOcF21qDeA2FqgofFeVD296QSA5FpPjuRTTWs09xHA2ZTIa0LTDMgUUgm81w06c+R2ZnBg0NF5dXH3iGj37v35k1f8GQ2rjrp7+g9d4d6Oh48RNtD9GmbmcSM1H2yEVpdJg8+8CD7HjxHcwuT58wmsIk+XwCpUwlFU/0C/YuHF9uWBZqoKOF1NYEfgoHUivrZePa1zhq4WIURSFtCzKZzKAlKUeDpnuIxnoOiXq/6UyG7nAPGbt3mdY8DKzcoaIoCpbHhwt0RW1C0QC1VX4pwpLDEim+exFPZdG0sRHfcCy5z9SRf/jhj9B2mjQq/ZZuKhbn7v/5BV/+2f6LWKRSCZqf3YxFf/8VRaHRnUaEbmqZQFQEscmioPDKE08T2dGNV/QugQsE9UzCo3ipnFhFIL6TWjGBCmrIkSVIJ2WZckLdndTWTyCfd3jsrrsJbGhGMTQWnLKME/ZKbVlWVoFarkJP/zFXuATpIPNimnh3hMVnnMjiE04iHEsyaSzEV9PoSaaprir5rUtGJpulOxQj3Se6B7pHB5bd1rAUYcnhihTfPRBCkLHzWGMw8CVTKey8ywsP/p2OjTsxyyzOfv/FVNZM6Dun7fUdVCuFS8w+pZxAU8uQ2oiEunGCuQLxBdAVA1fkCYkAPsqpUuoAEFsEcSLUMRFVUXFFnk5aaBTTqJ7WiLq59+cRpAMdg4lMgzi8/MRTnHfFFfz2P75P/OkYmtLrSf3s8w8Sau/kgg9e2dd2RWU1E46bQuzJMIqiIIQgwE4amIK+VSe4tZNHnvkr3R/v4LTVF5FM9e7/lprMMJfLx4tsNktXOEY6K0V3IHaLcGckSyiapK66jPKysc04J5GMB9LbeQ964nE0fWxGv3A0zm3f/gGv3vwc3Q930PrXHdz66e/z5toX+85RxMBfh6YObY7UMGEyWX+m6HhapEiXp3Fw8Cr9ZREVRWECU4jQDYCqaPipIFodZsGKlbimwKP4qKSGMipRFAWXPJ4yHxtefZnommCf8AIYtsnbD64jmyn0Ln7/l66h5vwGshPSdPnbqVEa0JX+ZzLTFm/ctwYhIBYfG89k3fDQE4+Pyb1HghCCjkCQ5o4oecWDOQYW/8HCzqaNvP7KwyQSI3//hmmiGD4C4QzNbZ3kcrkS9lAiGX+k+O5BMmWPiadlMpXiuUefILkmjq70es0oioIetHj+Tw/3nTdp8YwBw4AqZwzNEUk3DGw1S0r0h27kRZ4IXUxadBSWWjzA64qBu0dokp8Kpp+xiKOXnYSYDgHRQooECWIExE6yU1KsOPc8mjdswXSK7+e052hraSo45vH6uPrfr+Pzv7+J41efhodiyzazM0NXoI08KskxKImo6zrJlF3y+46EnniCrTsDpF0d03NoemEPhUQ8xppHP8vs8s/wvlP+i/j2D/DqC7eO6p6GaSI0LzvaQgTDsniG5NBFiu8epO3i5BSlIJ7M0LW1vU949yTWHCZn94rCpdd8guSkHlzhArvCTKqDfOj6L+63jUBbC3+46WZEShCmi51iC12inTCd1DOJ0PoWbLdYfPLCQSDoFK10iXa6tDbUvIKdzaBkFRqVqVQpdVQr9TQq09DLLEzTonbKBHJK8f2UWoWGxkkD9tEwTGqnNOKIYqtFq9WprqlH103iyWLrvRSM1fc7VPL5PC3tnXRG0hiWf0xCqw4mNrz8fa65cj1L5kNFuca7zkpw0tw/snXTS6O+t+nxEUvB9p0dpDNj83uRSMYSuee7i1wuR95VS/5C8m6ebM7FqvAOuOdoVlhou6zt6tp6Pv/Lm3jy7r/R0xGmrKGSMy67hPLyfXvphro7+f3XbsbT6undl1UgLqK45KlUagmInTTEJxOik6xIYym91lbv/msLAsFkZvb2zYXQ33fyu203Yu00YK8t0vw2hx1bN7L89DN4+e9P4r7Z/0yOcJh2yhzK9tHfFeeey2v/eBY27nFP4TBt5Wx8/t69vGzOJe/m0dThZ+XaF3lXxbZtTHN41aNKQSQapTuaxvT42bt41cb1T5OOPoGq5BHm8Sw9/pKDbm96uAghqCtbj6oWPsfi+S4v3PMYzDth1G30Zm3z0xroocyToHFC7SH/3iRHDlJ8dxGNxTHHwNMq1pPAMD2cevFFbHn8LczO/tARB4eZKxcUWEA+fxnv+tBVQ76/EIKHbv8rVotVIJTlShWdohWPkcFs8KO2ab0WsOgkJsIoKKRI4GD3hiHtMWhpik5kSyuTmV7UnprTaG1uZcbseVz25U/xm2//N+lAAtWrcsw5K7n4ox/dZ3913eCD3/o8D936R7o3B9AtnVnLj+ZdH7m67xzD9BCJxqmrKa17suXxEutJjGulIyEErR1dZPM6psdf9Pm6Nb/i9MV3Mu+M3u2G7uBz3PnoW6w854Zx6+NYoSjuwMcZOIZ8pBgeD2nXZVtzB9Mm1R2QyZVEMlyOaPFNJpPc8s2b2fTCVuyMzaQl0/jAdZ+gvmHC/i8eIqlMDs3QqamrZ/XXP8zTd9xPeEcnZpmHBasWc94oKw2FIjFSodSAM36j3OKUL19GsLWNrb98GU3RqVX6n61LtAH+Aies3VRlq0j445SnKgo/mKIya/HxbHz7HR764W8p21FBuVKJG3dpfnkL8fdGqKqp22ef6xoaufprXxj0c0VRyIzRErGdG1gQxoJsNktLIIRm+tGN4u8nlUoy0X8/82b17/PX16mcuuQZmps3MnX6/HHra6lRFIVgfAFCvFTw29zWDN6q04rODwYDhLvbmT7raKwRTIJVVUX1lNHUHqKxtpyKcukRLTm4Obw3nfbDtz93I+t/vw1nq4ra6qHjgU5++uWbcN3SDNC2bZPfw4N57uIlfPJ71/OVP/0P1936fd73r58c1b5fJBrHEQa+uvIBHbXqZk3mqMXLWH72eYij1YJzkiKOjoEXP0lR7IWq1VrMumgpaW+v85MQgnRliqWXnoFlWqy592H0JqNvYFUVFXWzyuN33j3i59mTvFDJ2qUtOgFg50trdQ1GTzxOc0cE3SobdCm0aeurnHhMsdPQskV52pufG+sujjlzln6Bn/1xJh2dLkIInl5r8shL72bB4lV952SzGdY8+u94e65m5ax/o2P9B3jjpTtG3Kbp8RMIpwh0hUrwBBLJ2HHEWr47tm9n+9OtGEr/LFtRFBJvplnz1FOcctZZo26jJ5HCNIszFA13X8p1Xd55/VWEyDNrwSKSiR68/goyjsDQVU5814X87ZUfY7X3t5X1Zzn+3DOAXi/oy67/Is/efQ8bH3sREXex8FCjNADQwjY8wtcXNpRTbaaePp9zrryKtpO38fZza1A0jWPPPpOa+kYAwjva6RFBFBSqqUdT9N46vU3dI3pXe2OaFvFEGqumtBme7Jw75vG+gc4gPRkX07PveOXahplsbbZoqCucEHR2u/gripf8DzVqahs54Zzf8NibTxGPtjBr/lmcuGpKwTmvPvfffOaKtei6AhhMmxLhjbd/y6bNc5k9d/mI2jUtD0k7T1NLB1MnNaBppfUdkEhKwRErvs3bmxFxpcihyHBNuloDJWkj57jDq1I+AFs3rOeB/72d7OYMYdGFoZt48WNO8bLg/BWceN4FVNc1cOHX/oW1f3uARHsEq9LLsjPPY8Hx/U4tPl8Z5139IeYtP577v/szynt691PjIopnkp/Jq+YT2tyGqqnMOW4By88+D4DJM2Yzecbsgj69+NADJFti1DERgUuQAF7hp1ypwqooXehMzin9ErGi6mQymTEp8i6EoLk1QF71YFr733ec0DiFNY8ey/IlL2HsWpYWQnD3o7NZfvboJ38HA4qisHDpmYN+Xlf2+i7h7Wfp0XnW3v0wjFB8odcZSwgf23cGmDqpDo+sIyw5yDhixff4k5ZjTfstYq/kUVl/muNOPXnU9xdCkM3lsUYhvvl8nn/8+HbULSpxEaWByej5XeFKzbDh989R3TiBuUuPZcLkqay+5tP7vWdPJIQv7SdMF0IIfJRT295ANp7ifUMIaYqGg6z/y7PUOPWggIJGA5PpFC1YPg/Lzl058gfei0wuj+u6JQ3JMU2LZCpdcvHN5/M0tXaimn60YVjVx53+bX5x94+o8b2OqjqEk/OZt/y6wz4MaTeqMvDevqaNfs9fURQMbzk7O8JMaajC5zt8Y6olhx5HrPiWlZVxzkfP4KEfPI6W6p0V57QsR69eyPRZs0Z9/2Q6iaaPbrb91itrcbbmMLEQiKI4YU/aw8ZnXmLu0mP3eR/XdcmkE3g8fna89BZep9jJqmv9zr7/d3I5XnvmSZKxHhaceCITJk/r++yNfz6FN+orWjEop5qjrljMkhNPGuHTFqPrFqlMijJf6ZxnFEXBdvZfz3g45HI5mtu60T3D76dleTj5rK+XtD+HEuHkPODlgmOBLhfFGrnVuzemx09rdw8Ta13Ky4qdCyWSA8ERK74AH7nmo8xdPI8H/vQIrgsLVyzllHPOLsm9s9n8qLNl5XM5FFfZZWEObE05mX1nbVr78INsfOwl7K4URp2HNEkqKQ7hEW6vILU3beeRH9+GtkNBQ2PbPa8y9fyjOfeq3lAg3TIRiOL+GHDsqcVerKNB1zWyWYeyEqd6dvKlW862bZvmtm4Mr0z6PxJmLvw3fnHnV7n8ghaqq1TefEflLw/UMnvO07z89BtMnn0Fk6bMGXU7puUlEEwghJCe0JKDgiNafAFWnLaCibNmo+qlHeGdvFtkHQ6XpSet4JmZD0ATuBQLRl7kqZs7pfjCXax/4Tne/t0arKwfP3EqAAAgAElEQVSFQTkkQagW3aKdeqU/C5UQgpq5EwF45g93YTX1J9fwpny03v8O25a9weyFS1m26ixevfNxalMNBW155pUxda+94VJQSqHcTb6E3uzN7cGSCW+gfRstW26n3NNNIlPLxFnvZ/LUoZWSPBgRQrDhjSdIxXdQ13gss446ruicuoYpVK26jXvWPECip5merie58bogmtbrrfzIMy/StPUGZswZvSVseLwEQkkAKcCSA84RL74AeVeUPObKybvsroeQzWZ47C93EdwWwPSZHHf+acxbcsx+76HrBmd96j08+tO7KG+tokPspIHJaIpGTsliLi9jxUXvHvT6Tc+tw8oWLn1brhe1Lk46mcab8WJrWfSjPZx19ZWk00l6tgYp26v2rifnZcvaV2nduIW3HnyGXDJDM5sppwoLD1E9zPmrP04qk8ZX4lzFYyO+o192zuVyvcI7gqXmgeho24rT/WU+fVm079jDz7xGS9N3mDpjSUnaGAjXFTiOQy5nk8vle6d4e76eXT6Juq5i6gaGYaBq+//XkojHePP5L3HZuZuZOEHl7S138sjDy1l5zn8VeR/rus4xyy9m7T9/zNeviaJp/bPW805LcOs9t0MJxBfA9HjpDPeGz0kBlhxIpPjSOwCVmpzjYungODl+ff1/kluXQ1V6B637n/8D0c8FOes979rvfZacdDLzli3jxccfJxKN4jqCbCxNw5zpLDn51H2GzDiDFBKorp3AGddfybY33qB+ymTmH3sCiqKQzaRxRbGjixCCt154nobQRGqo77OKO8RONHQm52fQ9tYmUsuXl1x8x8LjOZ8f3fcthOhdai6R8AK0bb2Df9lDeAHOPy3Or+76Y0nE13UFmXSGjG3j5AU5J4+TFwgBiqqhato+Q3Jc28V107j5BAiBpisYmoquqliWht/rKxDlDS//mGs+uKXPcezoowTTJr3IHY/dwfErPzRgG36ztUB4d1NutY7y6QsxLA+BUALTNKQXtOSAccSLbz6fR4jSxnw6eQd2Ce1zDz1Edl2mwFnKjFu8fO8/OfOSi4Z0P8vycPpF7yIQiqFrQ0+dVzm9ntDrOwsEWgiB1VBGLNSNcAW+8nIURcFxcvztxz8hnohSLqoKronQjRZUMZTCthuZSjcdAOTSvYN66VFx8g66VrqfqqKo5PP5Ecd/Nrd1olmlddzxWx0DH/eMPOwtk8mSSGZIpNOEwklUzejLI67oBsYwXqmqqr1Cqvf/jl3AFpBJuYR7omiqwNI1/F6TKu/GorzOZX4VS3lj0DbS9sA5wdO50qYZhd7CDC0dIWZNnSDjgCUHhBGNaI7j8PWvf522tjZyuRyf/vSnOfPMwWP5DmYcx0EpcQJ/x3H6Zvzd2weuZpRojZNOJRnqV+C6Ajc/cNxwzs5i21n8ZYWpIE9736X8Zu03qAxUoSk6eZGnkxaya7Mk1gSxXA/bzHVUnjSBmqmTsF9I0sBkArTgF2WYeOghjIqOSbHoK4qCIsAROernTCGfd3FdUTDotu9soq1pB/OPWUZ5xfAHUU3XcHKlFV8UlVwuN6JBtyPQTV6xhhVONBTSdh2wqeh4Kls7rPtkMlniiTTpnAPo6IaBR7UwrLFLq6mqKuquZDI5IBTPkc4OPBFzxeDf46Q57+PRZ1/k3FP7S2LuaFFwzfNK2t/dGJ4ymlo7mTVtoizIIBl3RjSi3XfffVRXV/P973+fWCzGJZdccsiKb9bOopVyYAdyOQdN6xVcX005rnD7lpx3Y9aYWB4v6dTQioLbto2qFYp4Lmfz0K9vpev1nYhUHt+MSpa/93zmLut1bPH5y/H7K2llGwgFlzwCmGnP7xtsPLaX5NNhAtOaqFZq0NCYyDQyIkUnbUxlNgoKXbQV9ckROVxcjBN8vSksUbBtG4/Hwraz3P7dmwmsbSGRjiF0getxmTJvJsvOOoWV518wpAFPVXVyjsNQs/26rktz0zbKyyuoqx84R7euG2RtG88wC9gHQxGSORXdKL2lVDf1cp568XXOOCnZd2zNOg8VEy7d77WuK4j1xElnHByhoBsmulE84RsvNF0nlD6WdPp+vN7+331LO6jeUwe9bvKUuezY8g1+ffcdVHhaSeeqcK3zWLL88jHrq2r62dnWyfQpjWPWhkQyECNSnQsuuIDzzz8f6B3sxqIA/XiRz7slX3Zy8nnUXd5Wq96zmk1Pvoba3G855pQc805fsqvdoYlvNpdD36ufD9/6W3oe7cKn7PLU3uDybOfdNHxvOlU1dbTv3EGgaQeTmNm3ZNwpWotET1d03GThXq9H8eEVvr5JgyW89IgwFUpvRSBX5AnXdbPy/e/h+FXnoO7qWzaXwzB07v7Zr4j8M0icKI1MQ8krkITouhCPrbublo3buPK6z+33uVVV6V3GHwJrn36WB35+Dz0be1A8ChNPmMQnv3kt1TWF1qOqquSH6cjVE48TTuTGpPIVwLSZS2jadiO/vvtP+K0ASbuO8oZLmTNvxaDXuHmXcKSHZNZBNz0ounXQ7CPNPfaT/M+dIY6f+woLj8qw9o1KNnWczqLlK7HtHKY58ORg5lEnwlEnjls/FUXBwaIjEGRi474LgkgkpWRE/1Z3ZwdKJBJce+21XHfddSXt1HjiuqXP87tnJIu/rJwrvnkNj99+D+HtXZhlFvNXLuOcyy8bdj/3JJez6XqtCa9SGCLl6fbwysOPALDlH+soy1cW7NUOFi9cVleFHc9i5vodUDR0MmoKj+ujSqklIXroFC14ppRz9Jknc8W7vo6xR3FaO5vh/ltvJbS+nVhXhDgRZjC/4P1WKrV0ilZan9xO6yXbmDJz/+FJQ4kMioRD3PWfd6B3WngpgxSEn4pyq/q/fOnmbxWcqyjKgIUoBiOXy/U66AxQErCUzJh9HDNmF4fj7I3rCsLhGMmsg2F5MKwDZ+UOhqbpLDz5G3SEu9jwYjONkxdw9NQyXCAQTGAZUF1ZNqgIj2tfdY2E7dATT0gPaMm4MeKJckdHB5/97Ge56qqruPDCC/d7fnW1D10/CB0blBx6prSBRo5rk3b6n3Xe4gXMu+n6Ac8tKy+2pIQQPPfwI2x9aQOKpnLM2Sczff7R2G7/1yWSNk7KwRZZDMw+gVMUhVhXF7GXunHSNlUU7xnmRb6viAJATrc5/pKzSYSibHroFZw2G6VW46hTjqWspootD61DBFy0Sp2jTlrGez//2QGX6v/+k58QfyKEqXioZyIgipbbAVRUzISHrW+9wfwlCwd/kbvw6nmqqvsnGXv+/27uu/0OtIBZEFutKAod69oQZKiuLqzhW+lxqa8bWnzu1qY2JjQ27P/EcSAUiRFNZrDKyvGUD33SWFF+YFIrVpRPZ9r0vYtE9PYlaWfJizyNDdV9v5OdTe/QtPEOTD1KxpnKsSd/iorK6nHoqR87m6Cmxte3ElZfLxOnDAf5vobHiMQ3GAzy8Y9/nBtuuIGTThpaOsFIJDWSpsacUDhOwi7t7DsWSxcI5fZ33uGlB58gG89QM72es664FJ+vjLJyD4l4puj6O2/5CW33N2GKXquy6eEtzLl8Gae8p9dadl2Xx+/4Exk7QR4bmyymsKhS6siqGdysiifjReCSJE4F/YNXHRNpV5qo8tZhpkzytS7TzlyE119B82ubqJo9Ad9play4YDVl5b3ep8vPPZ+2pm3UNU6ioqoWO5OHvQqiJ3qidL/cim+PtJUCMWAFIReXnG5T3ThxwOffG1t10NXed1FV7SM6wG8pHh24prGTdukMhFD22jV2zByI/X/vwVCEWBo0Pbnfc8eSbMYmGO1BqBaqqpLJ7v+97aai3EtPPN3393Q6wY71v6HWvw3HsUgpKzhq8SVj0e39ks4IukMtVFd4CXaspzL/H3zk3b3v2nXXcutdLzD3+J9SVl7orLd988vEOh9AU9NkWciyE64swT63wqtvbmfGlEbq68vp7i4utSkZGPm+BmZfE5IRie8vfvELenp6+L//+z9++tOfoigKv/71rzHNoYfBHDyMrZfjG2vW8NgP70YLa4ToBGDtA0/yke98hWOWFy8xNm/bQutj27BEv6ViZj1sfuRVjj//QjxeH//8658J3LuVeib1db9HRIgoXUw6fS5lNdV0vbgdr+InKoL4RUWBpTtt+QLO/eSH6WrdydQ5c3nzmed45rt34cn0ClRMdPLXt3/ER775LRRFwfL4mDV/8T6fMxGPIhKF68NV1NFNBw30Z9NKiyQaOt4lPpYsL10e6BPOOoV1d7yMlSq08GoX1jBhwqRBrto3mWyWSNzGKHHs8nAQAkKhKClboJveUf9a8/k8za99jS9/dHufV3pL+wb+9GSI+cd9fPQdHjYKuuklmnDoav4dl13ZP8lRVYWPX9bGz+/5HSeefm3f8fWv3sOSyT9j2cpeX4BU6kV+8dd1nHrBLaPeQnKEQTgSlVacZMwZkfhef/31XH/9wMuohxqqqpS8vuue4Y0v3v04WlinkxYamda7vBaGP3/xpyg3fZLZi5YVXPvOy+uw0sWDvdKp0LR5A/OXLqf1lS3oFM7yK5RqnKVwyWc/SyTUxb1P3II36mMCUwnSAUKglGvMO3M5Z33gAximRU3dBHI5m7cfeJ6edIgeFEBBkMfzho9ffu3fufS6z/PaY0+QiaaomFzHSRdeiGUV96+hcSrGdC809R8zFQtDNYhM6iYfzZN3HDS/xrwTjmH1v3x4yO98KKcdtWABx111AuvueAkr6cUVLkx3uOSaq4va6d3v3fdNhRC0BcIYY7zPuy9yOYdAdxTV8KCbpfl9bnv7ET72nm0FVZOmTlKYWvUEtn3VgPWnxwNN16nyF8c0q6pCmdmfZCOfz6Nn72LZon4nPJ9P5f3nv84jrz/K4mWjC0vSDYPuWIqZ9r5zpksko+VgcY48YOx2viml+CqqgthVOSfaGiRBD41MLdj/LE9X8c87HmT2dwvFt25SIxuUVzBE4SqC689T3dBrwTlpG53iQbKirAZFUaipm8DxHzuf1+5+knxTFtO0sGscJs+Yg26a2HYGY9cgG2hrJtjexmRm9fVPCEEHzaibNG770g1MTEzr3UsWHWxb8xoXfeFfmDBxakHbqqaxZPXpvH7b43h6esXZ1rIcdeESPjAEr+bBEEIUJWsYjA9e8wlWnL+KtY8/g9fv45z3vhufr1g8hRBo+0mR2NkdRjEOnMWbTKYIxVLoZon7kNtBbU3xs8+fGeaVzq6i73U8SWYqgUjR8bTdv+QcCnYxd1o7e0+eJk5QySXXA6OPCbY8Pna2d1Ppr9j/yRLJCDnixdc0DPL5NKpauiVz0zCIp210XcdbXUaiqwdVKXY2CzcHi44de8pprFn4KOKt/gmBK1zqjm+kpq7X6adyRj3Z9p6C6/IiT92cyX1/X3rK6Sw6eSWvPfckr/3xSSoDPuzOBJ0vxvnLuh9y6f/7PBVVNeRtmwqlBnWP7NaKolAtGgjSjpXw9vVDVTSsrSq/+7cbqJragLeyHEv1UD17IqdfeimLVpzCvMXzeOXRp8jbDnOOX8iyFYPHdQ6FfD6PqQ/9u5k5ew4zZ++7Ck4+72DsQ1ht26YnlcP0HBhP3FA4RjLrll54AaFPJxxxqakuFODNTTVUTzmwTmVJ9Rw277iVuTP7ty8efqaMSbP743wrKqto21jBcgr3FzMZl7xSulChnDCJRGNUVw2cdUsiGS1HRsXufWCaJnln9IW7C+5pGLj5XoekBWcdS07NDRja4q8pDmtQVZWrv3kd1efUY0/O4kzP0XjJVK762nUoSu+gtPLy1WSmZnuXVgGbLNrxFiddUJiuUtN0Wl/bjL/bX+ANbW7XWfO3+wBIRKP4RHE/vIoPcw8npZRI0C3ayZDCcjyUNZXR9XoTuVdTdP51K3+96YdAnumz53DpZz7J5dd+hmNXnjbqFQXXzWMMJw/iEMg7DuY+nHMC3RFMT4nrGA6RrmCEdE5FN8bGf2LOwgv4zT0zC0LX2juhObLqgC0572b2wot5cN3H+eVfZnHHfdX87x8XsaPnWiY09tfX9ni8tIVXEE8U/nu684FGFh9bumQchm4QjCaHFZImkQyHI97y1XUdMUC5vtGgaRpC9IrvOe+7jHQyzro7n6M2159xKafbHHPOKQNeX11bz4e+/gWEELhufxIQPdm7D9U4bSZXfu9rvPTQQ6SjCRpmTeWYU1f1JbrYk57WMPquJTohBC55VDR6WkMIIZgwfQa5mhxGpHCw7xERPPiwydAhmimjkjomEidCnBh1YiJV1BEnSoVSTe6NDBteXMOk1fsvFjEcXHf0dZH3RjB4YphkMkXGUTDHOSpOCAh0hXBVC3WA4gKlQtM0ph3zPX5w+63UlW0j51gkxMnMP27/mbRKSfPW5xGJx7GMFJHULGYv/hCWx8vshRcDFwOwe9G3rSvCxPqqvknYCau+wu0P+yk31mLoaaKp2Uyd9xk83tKuFGimj65gmAn1w0vxKZEMhSNefAH0Ie4pDhVFUQqqs6z+yEc5evlynr7zfqI7Q3gqvSxctYILr3r/gKE2jpPj3p/fSvNLW3DSDrVzGjjrw++lbspUsk5vIXuv18/p7x04UUc8FuHN55/BV1EBVq/oBulAINDRyZFDDejc8bXvkGqNE1ciKAp4Re/+aFZk6LEi1M+bSvKtHhrF1L5l8wpq8IoyQgSooo40vd6phjCJtraX9D0C6JpS8iQomjr4PTtDMcwSF03YH0JAR2cQoXnGJcew11fOjEWfZMeGu/AaIVzRW1hD1wdeDbDtLFvf+D01vs3k8hZZbSVzFl4w4va3b/gbZyz6LUvm905QHWc9N//uLeaccPOAfdBNLx3d0T4BVlWVE07/HDByX4KhoKoq0USaupqRF+GQSAZDii8M2aFnOOydCnLOwkXM+c6iIV371x//nMD9rZiKhYlFOpTknrZf8+mffgsnZ2MYAy8P5nI2f/jOf5B6J0plroZOWnHIYZNlCrPxKP2WQU9bhAQRKpRqyignJDrJTc9TP3kylRMncfklX8FfVsnPP/NF1M7CZzEUE1cIInRTQ681n8OmceaU4byi/ZLL2bjO0NJvDgdtkO87GutBKOO/9BroChUJb8v2V8nFHkNTc2RYQu3EY+lofg5/+RRmzls5KpEOB3dit9/AdVd0Y5oK8YTLz//8JDOP/W+svcKqhBBseelrfPEjmzCM3jabWt7grmcDzFv20WG37bou5fyjT3gBdF3hXy7fxi8f+Afzlr5nwOt000tHV4QpjbVDqidcKiyvn0B3mMmN9ePWpuTIQIovgw/Go0HXFJwhbhclE3GEcHFyDn/72W/Z8tSbKCgI4VLHRDRFR28xeO4fD7D8ggsRQOuOLSR6osw5+hh0w0AIwe9uvBF7Q5Jq6umguS+0qUu0FQgv9IYmdYm2vgQctcoEbNXh0i9/vvC82lroLEyoAZAjixc/mqL17ostUFlx7rm9n9k2T99/H8HmTvzVZay69OIhVTT659/vY9Ozr5OMxulJRbBsL6pQmLR4Eld8/qNMnz1rv/cYCoN9393RJMY4W73BYJS8YqLuIaZb19/FqqP/wLKFve+9O/g8t/05xdf+tYy2gOCvj8xkwvwbKa8cmYNRuOk2rrs6yG6P4fIyles+vIMf3vkHjj7+UwXnbnvnST588UYMo1/wZkwVTKl4DNv+AKZpEe8J0bbpDip9baSylfjqVzNx6sATzVQyzoyJXUXHK8o1jD3j1AZAt3y0d4WZ3Fg3pPCzUpHKCLLZLJas/SspIVJ8AV1VKa3LFZi6hp3dd5hMoK2Vn33ju6SaejCFh7gSZUJ8ChOUKaD0ejl30sJEpqMqKulYinRPhLt++Euy7yRQcxovTL2PZZedheX3EXunk4nKdGIiRA0NfaFDg+Vz3vu4kyyObaxfMI3Ahq0FSTockaP6mImUuRXksw4Vs+q56MNXoGk6mXSKX331Ozhv5vuEecvTb3HFt65h8oyZg76LR+78M+t/+zKGY9It2nuLMewaYSPP9PCr7v/hW7f/cPAXPgx0tdhyikRjKNr4Dq7RaJy0o6Dp/f3J5Wzqzb/3CS9AfZ3GJRdYvPm2zdKFFp//cBM3/+F/KV9+44jarS1vKjqm6wrV3u1Fx93sViY2FL+vJXNDPNPUTmV1NT3bv8yXru7s+76eeuFVNu74IlNmnlx0ndfnp31bFRAuOJ7NumSc/U8mVMNDoCvExAnjtw9reDx0h2NMmXhwpBiVHB4c8d7OQMGsvlT4/V5yueygn7/4+GN894rryL2VQYvrdCZaqIrXFSwnqoqKnwrSIomtZZmxdB4P/fx21LcEXsePpXiwWk3W3fYIO9avR3N1hBDYZPHsUXDBHcChzBUugkLTvHJm8dLaGVdcgffUKtKeNEII0r4Ulec08rH/9x+8/8Z/54Pfu553ffzDNEzoLcn26J/+gvum6BNrRVHQd5o8cfu9g74L13V5+/F1GI5JWiTxU1G0rJp9O8fTuwpGjBZdL/6+o/H0uFbnSiZT9KSdvuL2uwm07eCkJZ1F5x81y6S5tXcJXlEUGqs2jdgTN2sP7MmdzRU7LAltCuFI8e9n444qauoaaHnnj3zqis6C7+uMkzOInrsHbEPTdDripxPoLuz7bfdOYNbRQ3H6UshjEgxGh3Bu6UhmXfL54hUgiWSkSMsX8Fpmb1xuCWug6pqOrg48ODZt28zdN/0ar+PHJksOGwOraGkYwIufKCFmr1rAzPnzefS7f8FL4dKoJ+IlFu7GsyudpIFJVqSxdt2vkho6RSv1TEJVVBzh0FXeRk2iV2xd4WJPtjntfVcUP4ducNkXPk9783aaN77N7MVLaZjUn4gh59jUV/WHKoV2dA24HxneUSwou8lkUmSDGXyU9U4cKH4PGjqR7vAAVw8PJ5fD5y/07E6l0jhCY7yieh3HGTSBRmV1A9ta/MyZWbjXHU+4eD3979V1R77uGsuvoDO4g4ZaeHuzjQLYeS9KWe+2QSwapGPna9RNmMechefz27/9gy98ZGff9xqOCLZ0ruToaX4qvYEBV3eqy4qzVe1m3rEf4/bHfVRqa7DMFKH4TGpnfhSPd2jhXaqmknLyJJMp/P7xCQkzLS/doSiNDdLzWVIapPgCfr8PJ5QoeQFyy9AGXM6+/ds/Yoozq0CkOsROIqKLaqVwaSvhjXH2Ne/h1AveRTQSRDjFVoiiKNQ2TMY9xiHyWoAcNgl6mCxmoigKHsWHK1wi00PMWXgMVVMaeP+ZX2fD2ufp3NKMVeHjhAvOx182eEKBSdNnMWl64Z6rKwReUyuwGK0yDwOlV7f2UVXH6/Xjn1SG2ATlVBKik/q9BDhXkeXEM0eXsAPAydv4/YX7z6FoHMMcmzq9A9EVjA6aQKOisprXX1zGGSetxdwjpeR9jyS4fHVvvmHXFXREF1A5wo3PuUuv5Md/3MHEsic593SNvAtPPeelbFoFb790C8tmP8PFF2V4c6PBsy8dy6T53+ZL37uRxqrtZHM6cfcUVp7b62kcz1QNmCEukapisOJ8iqIw75grgSsBGEnNIl03CMVSeD2ecXHAUhSFeCpL45i3JDlSkOJLb0jBACuRo8bnNQnHnQJxioSDiABFg1UDk9nKeryivM8CzpoZTvjgmZx+0WoAamobqJxfQ+71Qqso7Uux5LRTqL7sUv75p7/QvWknkWSIDrsFj+1F8xjMP/MEVr338oJ2l512Jpw28udz81kqqwqF7NjzTuOB5/+AEe/fP81pNotOXz7ofRRF4djVp/HCTx/DTFloQicqQlQpvVaGbWZY+r5lTJ0+Y+Sd3YWuUpDX2HEcUraLNU7aG43GcRVrn/s9Rx33VW658yc0Vr6Brtpsa9aY1qiTtW3e2aLy6Np5TFtcWEM70L6F7tY3qJt8DKrmoaq6DmuQh3LdPNMnbOVTV/RPABYcleTmX9/Ah1enaGzQAJWVx+c5btFabrh5K1/4aJjJjSrg8sqbz/PshlnMWXQZddMv42+Pvcx7zu2fcm3cqpLSzh3FWxoauuklEIwwaZz2fxXdI7NeSUqGIsYphcvBXm6qpb0bVy3tCCyEoCUQwtjDymlp2srtH/sf/BRXTdkmNrDwzOPxmxWoqsrRpx7H0pNWFJyzY9NG/vaD3yC2CjR00pUp5l1yAqde8t6C85699x62/vM10oE4tpbFrPOy9NzTWXHR6pLEkuacDPVVFQPWaH75yad46W9PEm+L4an2seCsZZx3ZfGS9t68ufYF3nj8RexEBqpgQnUdmqqxbNWJLDvxBGDwkoJDRXUzTJ3Uv7fdEegmO0Ce7LHAtnMEgnH0EWSSSibitGxbQ0XNNCZNXdB33HFybHrpO5x9wmuEgnEiMcHcWSbbW2vYHjyF+cdfQ2WFr6Ck4MY3H+UT591CdVXhFKCj02HHzhwrlvf/XjdusUlnYdmiwqX6O++vxpp+K4ZhEmhdT6rrT9SWtZPMVpDVz2Xmgv3X+C4FrpOnwqdSUTGYnT0yqqv8RKLFZSRFLsXMqdL+3RtZUnBg9lUdS4rvLgJdYbJu6Xf9uv8/e+cZGNV1Juzn9umakUYVCYHoojc3bIwxtrGNux33mjhxNtXJxvslm911drOpTjbx2omduGziXjE2NsUYiAvVYHrvAqE+KtPnlu/HgMQwEgi1AJnnF7rce865d+4973nf85b6ADptE5dhGPzPlx9BPZA6ATdbAcZ85TyuvfPek7ap6wlWLv6IUFMzYy+6EFN2oMht7a1cMI+tzyxDNdr6DVktxAhTNms8V325e6XjEnqM7CwH2klSICYScWRZ6ZKwl4mTm5NukOyu8NXEeMq+3a79h5H7KLyosroepJ5d4G1Z/TTf+dIc1myIUZgvU1ba9g7XN1g8P/82Jk/9aorw3bx2Dg/f/DSalip8W4Imq76IculFbfuo7y4Icu0V6YJtf0WC965EDdYAACAASURBVNY/Rumg9ktNRiIhaqsqyC0owW7v3eerxyPJ+N8eDBnsSPjGIhEGFHkzYUfHkRG+7dPj9XzPRlwOjWAgitLDOXXdLjs1gUhru6IoEjZbCFnNeEl6N4etIOHsILNuv7tTbcqywpTLZ7b+HU8kqG8MoijJiX3v8g0pghfAKbgJWc1UfraL5psb8GRld+l+EnqU7CznSQUvkPYsw+EgC19+nfrd1SgOlTEzzmfc+RekXZdIxPH5er6oQCIRJ8fXJvxC4TBmH30CoVAE3ZRox1DQLXIcm7DZRGrqDKacc1wt42yBLGUlkBq7WzpkGm8veJnbr00VLq+9J3HtZRqLPw1zuFon0GhQW6cz7QI7HnfqwPdUaGj29Nhty7LYtuYpBuctZWZ5gI07fGytuojhk77Ra9m7ZNVGQ0MTfv/JY8m7i2a3E2gKUpCXEb4Zukcm1OgILpcTy+z5bEo2zYYotIUobF6zCkelCztOaqmkxqpEJ0F2Yz7rVy3vUh+qopCXkwVmHN0w0CPt1yIVEJADIpV7d59yH7phgBknLzurU4L3eBKJOM/+68/Z/9JOQitbaFxSz6KfvsUnc99PO1cUDGy9sAlrmQlcrjYtrLkljNpHGkxDc6jHHfqOpZ3QZQBUuS3cLRgMU1ffRDAmsqf5Dt6aZ8MwLHTd4vX37VQZX+O//5jH/oMJ/NkS11zuYsq5Dn75RGNKWJOuW3y6cRSC5qO6vomm5iCmkXQE3LnhLe6ZOZcbrwgxaIDK9ZeHuO+qeexY/1qv3TsIhOMGiURPR+u3TyTWN/1kOLvJaL7HYFPEHi6xkMRpUwjHkwk3AnX1SIaCKkjYOCYW1zRpru98KI1hGMx78WUOrN2FpZvkjSzm2gfuIa6buEqyCe9MbcuyLCwsDK9J0YBBpzT+hB7HZZNxn8Ab2jRNDuzdicPhJK8wPc3kpx/MI7EugSy0vXJqRGPte58y5aorW52gTNPC2Uul/GzHxXOHYzqS2jvVg46lqakFjitZGQkHaWoMkJtfiCR1/TOsD48iGt2NaUIiYbWmgIQjOb2Dg8iLRKiqa0SSNQRJRQaKBl3O4eC5PPrsPECkoOxK+g1yE6l6jqtnOMnzJ8dUWqIwaazGdx+Nc86ELKLhEBVVFv7cag5ueY7i8vtJmBI1gRacNhmXtJKC3OOcCf0Cbmk1cFuX7/NkyKqNhqYW8v1d8Z0+NeJG0lGvL+PCM5x9ZN6eY7BrMsF4ethEd/F6PLRU1SGqDiZOncrKvyxCOi5fciIvxqSLp3W6zVd++7/UflCJdESYVW7Zx3MHfsX9jz5CTnE2u7K+wNOYhUvwYlg61RzERx4hZxC78+TOKRYWeiKGpkjkep0nnGg2rFzBkufmENkVAhW8Y/zc8s9fIye3rYpT/f6qFMF7lOjhEOFwEJcrWcPG0CN4/T1Xl7X1fiwLm9bWfzQaxTBF+iJdfks4hnSkfrBh6Kxd+igeaRlFBQZ792jURadz3oz/16W2h45/gN+9dIgLx67hhTeamXV5UnC2BE2ee7MYrfA2GlviyHK6hu90ZVE2OlUgFmY3kedPNV9n+5J7ybsrC/jRg3uOONlVE4nM51d/qaf/2P+HLKtEEham0f5+fCy0l0BDFb7s3nNWisbMPhGKqmajPtCUqXaUoVtkhO8xeLM8NBysR+vhWq6CIOC2q4QTFg6Hi8m3TWPl84vRmo6EFLkjTL5tGk5Xx5vzx1JXU0Xlp/tSslgJgkDt55X89r5/xl7tokgoJSg3sUNfj4KGHSchmvAdymPB839h1lcfTGvXMC0MPY4ogk2VycnxntSJJRwKsuD3r6NV2XDgghjEV0d58zdP87Vf/Hvrea58L6a1p7U60lFUv63VIcc0Ldx2tVf2BuOxCMXHTJaBphCqrffji0KhMJbQpsmv+/Q3lBd/zG3Xe1qPbdzyEW99ksXEi75+yu3LssLIC/6TrZU7qYmv4w/vxHHbG4kbufhKp6PZnEiyArG2rY9EPMahHW+Q7dhLNGHHclxGfslYAMwOPL8N3eCeWXtTsoPZ7SJTx65jfUMVWdkFiIJAdfMQdH0fstz2GxqGRZG/HjXybSp2f5eSQen7/D2BotlobAz2+t6vIAgZ03OGbpMRvscgyzKy1DvO396sNu334uuuZejEsaxb+gnxmM7kyy6hqH9pp9uq2LMbsVni+JTNMSOMt6ak9bjLyKKYMnR0PEKbOa5mw144dn9bSJZVtNskbDYPUkcbiO3w6fsfoBxW08YS2FBHXW0V/tykpjPt2mvY+tEa2NV2TkKKU37pxNZybb2l9QLIkpWiEUXiCcRe3IM9SlMwinSs1hn+G7dck7rIGl2usWTFPODUhe9RCoqGUFA0BEju7Qaj7ddBNgydmq3/xo/u393q7bxszQoWb/kK/QbPpKJhHInE+hTztWFY7KvKZ0BJbVp7Y4bF+dt7u8k6otEWDL2Hn/9pN1++cRdFBRLVtToffBTiS9e6cTrCPP3aS1jW+b3mfBWK6eRY9HrhhWjCxDTNlJjxDBlOhYzwPQ6HphA1et70LAgCbqdGMGIgyxKFxaUM+fqw1nq+wZYmJFnuVFjGoBHlfJjzZkpu+oSVTFF5PA7BTa1VSUoeId0ix+fukXuMx+LtF26IW0TDbd60NruDu/7zYRa+8AYNu6tRnBqjp57HJdclE4jouoHbqSEIApZl8eGc99jy6QZM3WLQ5CFcc/uXujXRObQ2QWtZFvGESS9tLbcSjydI6KAco+z7PAmkdgo4ZHvT6zp3heaWEOG42aHptWL7fL53xy40rW1QF0wUWLP+SVoaJzJk8iP85MlHePCmA5SWyBysNHhu9gD8g+5i/ZZfMLY8dXG6/Asn/qK2CkaaZqffuF/yq+d/xPQJ68j2Stx3a1uu7qElFVQ2N+LJ6p29WVm10djUjM/rOfnJ3UBRbbQEg2R5erefDGcvGeF7HP7sLHYfrMNm6/nYRJ/HQyhcC8c4Wu3dvo0Fz75O47Y6BEUkf2wRN333qycswefJ8jF4xkj2vbkN2Uw68liYoAHHOTofdbQ6Fv+wwh5bXEyaPpUtb36OrSXVVO8Y6qZf/9R0lLkFhdz5g2+3245gxfB5kskv/vI/f2DTi5tQjoRLVS2p4sC2vXzrv37YpTHGomH6FbeZnEOhMHIHNZF7kuaWEMpx3tRVDdmYZjDNnB9o1Gne/Rklg6Z0vb/gEcF7Agcuh7yXLE/6TveoYQZL1v2ZgRN+RNk5v+Ovf1uGGd2FoA2kePxF1FXv4uV3NXbtqcXpEJkx1UF1HazZcyH9R6U64gmCQFbOUGZdtjPtPuub7NiKei8f81GTcG+7XUmSRDgSJysjezN0EenRRx99tC86CofbD3853RBFkXA4DELvqEWqKtPSEjlSzUbnmX/+FdYWEyWuokQVonsj7Di4ngnTT5z3cfjE8eh+nZDUgtpPZdDVo5CcCrG9EQRBwLRMBEGgSatHETQ0y45h6ViDTa77zn14vD0zPbk8WQRp4tDOvUgxGQuLRHGMK75xK3lFRZ1qIxGLkZvtRpZlGurreOu/X0EJtQktEZH6ijrKpgymX0kR0eiphYQpoo4vq83U29DYgin2vsm5oTmEIKYKQksZyrpV7zNpbFv/23bG8bgshPgGQsL0NJ+DaCTMti9eoqFyIfV1DfhyB6dZAYLBIJvXvIYSmUtT9SqCETuurEIg+c4dDcOpPbydi8ZuTxOKG7bEUWQQs65BEAQ82f3JyhtHVnYpVfs+5pzi3/DV22OUD9XIz5X56eMC6w7eR//y29tdyEn2/hzYuZSRQ9p+q3jcYt6KcygonXbqD/MUSCR03A6tW5YSu0096XtmGgm8nr6t/3y64nRqZ8wc35c4nR0v8jOabzt4nBr1Lb3jNWlTNexamLhp8bf35yPsIWW/VBAE6tZWU1tdSW5+x8JLEASmXn01U6++uvVYKNjC/x76EU07G5AtBVMzGTJ9DOddMYOdazbg9nuZcsVMlB4Or7ni9lsZN+1C1ny0FNVu48Krrux0hRrLsrBrArYjGuKWdesQ6tL3s9WwjU1rvmDyBRNPaWy6rpPjTv0AEroBvSx84/EEpimmBdL3LxvLAR7n13/8OsPKRAwDigpkLjrPjmGEeOzldyif1JaBrObwbsL7vsX37gRNE2kILOHxv77F6GlPox5JU2kYBttW/is//vJO7PZkj6vWf86HG++jaNDMlP7zBt7Ac6/O5qt3tb3bDQEDywITW5r3t2VZ+MTZTL+gbWJ1u0S++2WTJ99rc44zTZOKHfNxSVuIJVRU30z2Gt/i8RdeYUjxQRpbNPbWjmX4pO9388meHEXTaA6Get30HE9kSgxm6DoZ4dsOWR4PtYEqkHs2X+xR/NleDlbVEWpsbg0VOhYhItIUCJxQ+LbHzo0bkStUCq3SpPCKQd1HhwmMq+Wa++/podG3T35hP666685Tvs5IRCgsaHOyKhs6DNOjQ0uqcIwrUQYMPbX4ZABTj5LlSQ1viSUM2om86VFagmHkDhY5bm8e4/I8TDmu1oQkCShiJOXYwQ0/5D++2ybCs30SP/p6LT97/imyskcg659TdbiCy8/bgd3eFiJ0zliDddvewzRTCxw4nG62N9/Jc688gz9bwDBAUeDSi+z85pVxlJaknE4k3MKQosNp95CbI2JjO3A5lmWxf93P+M7tX5CTnRzrx6tW8MmO+3APfoy94SCKVyPXZ7abaMQ0TfbuXIWeiFA2bEoPZJkTiMZ7XzCalkgikUDpA8e9DGcfGVe9dhAEAZe99z4oQRDIy8li7AUTiTrT4yK1Mo2BQ4adcrvrFy5DjaRKFTWusWXx6hNeZ1kWm9as4qPZb1FdefCU++0qiXiUvJysFLNlUUkJ/aeWYlhtk6dlWeScm824yeecch8ue2puacMw0LtRC7ezxE6gFXl9fjbtSfdu37ITNG9bGI6uJxjYry7tPFUVUKJzuXXq7/jW7cv47+9VkO0TWfRx6rs0oqyGYHN60flh42/mUPR+GsP9GD5YQ7f8/ObFqZSUp+cVVzU7tYF006phWETiSVP+oT3LeODaNsELMPWcBH55DqZpYne4kBUFWdZobAqmtFNduZXKDQ9x87n/yZcv+xXB3V9h/84laf2dKrF4UpvvTRRNoyUYPPmJGTK0Q0b4dkCOz0Ms2vUE/idDU1UmTBzD4FmjiKlJbceyLGK+COfffkWXsh7Fg+17zEZbOvakbWlu5I+P/Afzf/gamx7/nL9+/Te8+YenOVm9jVCwhUWz32bp3PeIxU7dU1fX4/jcGlo72uE3fvIIYx4cjW2sijZKYcidg3n41/92yk5isWiYHF+q6TEUDqF0oarQqZJop+7yUQRBwHLfy+vvuzCM5HPevENgzifT6V82ofU8PZHosJ18f4yi/LbPd/QIjUjUJBZrO/9glbvDhCrFw28lmvMH3tn4eyqlP1I69rvt7pHKssKu6skEQ6njeOndLPLKkpW0hPgmBpSkXzt+eBWNDbVYlkV15S4OH9xONG5gGMmFiWVZxKp+z9dvr6S4UMTnlbjnhgZyxaeJRNKLGpwKkqwQifSMB3lHiKJIrA807AxnJxmzcweoqopDE+jNT8vlcvKlr93LhvM2sW35GkRF4vyrLie/sF+X2vOW+gl/vj9NSGUPzO3gCpjz1P+R+DyBKmgggNZiZ9/snawesYRzLpne7jXLFy7k02fnodRoWFiseWMpV3zzNkZN7rhm77HouoFNFnC72hcMsqJw17e+1qm2ToRDE1CPE+7RmN6tdI6dIRaNIZykj34DzyEYfJrfvDwbSQzjyL6AUeePSznHZnew4VA2DYEI2b623dgvNkaZOCZ90TK2XGPrzgTjRmk0NZvsODyZ/n6VaDTM3k2vo8lNmMoo+pVdgCAIKIpKQdHJ48uLy7/KYy/JFHvXYFfDVDWVYrpvx+9MLmwSZhbxuIWqpr53B6ucxMM1NDX8gqvPPYAsmixaVcLuuvsZWn4BB/dvYcZ5BzheB7jxihZ++9r7lE/80knH1hGSLBOJxnA4ejeRim72SVG4DGchGeF7AvJyvOyrDPR4xqtjyc3xMmpMOcNHj+t2SbTL7/wSz23+JcI2AVEQMS0Tc5DBpXfc3OE11ZsPogipE7lqqOxauald4RsKtvDps/PQau2tTlFShcSiP73JiAkTWhNmdIRpWihigtyc3k3NF4uGGVCU7tFtGL2RvTuVUCSGLJ9828LlymLEpPtOeE5R+b/wpxd/TPmQCP4ciYpKnUXLfDz2r7G0c3fts9i008vqLR4ONU+iZOQ9NFTvxJd4jB/fW4+qCuw/uJDn5iym/7h/7bQ3sChJlIz8MhVbZHzqMppqNxA6VINlfgvNkYOSWMnr7wW566Y2j/Jo1GTDvrH4HH/mO/ceJilgRUYMPczTr/wRXZ+MZejIsslR4WtZFh99EqElaEDoPbZ9AUPH3txlr2W9D37rvnifMpydZITvCegL7RcgL8dHVU09JrZuCeAsXzZf/+1/sOSdOTRXNuDMy2L6jdfjOEEuZ6Gj/o4cj8djfPjam9TsOIRiUzDsBkqNluaNHN+dYNuGLxg5flKHfZmmhWBGyc/r/Zy47Wm9AH2hqCQn/Z7JGl088FzcvlfYsv119IpG7N7JXHXXNP7yzkN8+57qtj51i083TaRkbDKlZ6s+2/RXHri3gaM/WGmxyLdvX8f/zplP6fDOF7yv2PwsY4vfxuMWmXaXnUBjLS/PfoQDO0p57Ed17N6n8ebcFlRFoKlZYFvVNJSsKdxw6Wdpz+L2WXX87q33GTv5Wj5a3p9BpZUAvDk3yCUXOPDnSECAQOP/8dRbuxh1wY+69Ozieu+bhI2M4puhi3RL+K5fv57HHnuMF154oafGc9rRF9qvIAgU5OVwuKYew9KQpK5vxdvsDq68/fZOn184uj81+ypTTNVxJcrwKeMxDINn/+1nhFYFsbAI0UyDWMtAhqc3JJonDGE6KngL83J6LbXgUTrSeiGZv7q3PR16uo8sr5+sc/8p5ZiY+wi/fO7/6Je9C8NU2Fc7koLhqedYlkWhb19aeznZIoq+nr2bgshCC4pnMgUlYzrsv3Lv3xCCb5ObI3LhucnvwJ8j8e2vOPnF4zsBH4MGqAwaoLb6Cjz65zxMI4a7nTBYu00kFgsmNVrfQzz7xuNMm1xJQa50RPAm8XlFLhm/ks1Ve8grKEtv6CT0hVKa0XwzdJUuC99nnnmGOXPm4HSe3UHmfaX9CoJAUb6f6roG4rrUZ+XKbvj6l3kh8FsCa+pQIip6ToLhsyYwYcqFLJr9FvtW7cSGDQuBBFHyzX7UcJBCUvcK7cOdDCkf3W4fuq6jSgb5+b2Tt/l4OtJ6k2Mxjq/u1+MYptlhfd2ewuUtwun9d+JWMhVq/8L0cwRBIJawAamOR9t3xfHbV3PfLZ+jaSKbd8zntY8uYMDY76YtjKoPrOLSEU9T5aNV8B7L5PEq9Q0GOdlSa58AomhQOOh85ix+gftubEq55p0PnRQMvASAwv4T0PU/8/tXfsUvv/tZWvvnTTBY/NdV5BWUEYtG2L3pZdzaASIxD76SG8nNH9jhMxIQMXQDSe692lWmSSbHc4Yu0eUZvrS0lCeffJJHHnmkJ8dzWpLv97Gvsh5V6/2FRr4/m/pAE6FYvMvxjk2BelYuWozNYee8yy5rTcbQHja7gwf/68fs37WDyv37GDlpcmve3c9en08RpSkTcpVVgQM3VRzARy6IYBtu55rv3NuuRptIxHFqIjm+7C7dy6kSj4UYUNSxWdswrV538Td7qA/Lsti9dTFENxO3fJSV39SavETXDSRZRhAE6g9vwWp+m2xXDc0RLzH1SvL7nw/AgfqxRKNLsNnaRrR0eYKv3d32bo0cCvfbP+PFj8+luCy14pAcW8B54xO8My85nuN/43hCTCti8MlqCVfeDBRF5XD0Lt744HluuDyEKMLcj2zsqL+VvFI3hmEgSRKyrDD23NvYuGMF54xNteNu3QVe/3Bi0QgV67/H9+480Fr04YMlKzmw7wf0G9C+o58gicQSCRy9KHwFUSKRSKBpve9Bn+HsosvC97LLLuPQoUM9OZbTFkVR8Lk1msJ9U0A7x5eFGgwSaImiqKfmrbnknTmsfnEpWr0NE4PP31zK1d+9i2Fjx53wutLBQykdPLT17wN7dqHW2dImWz8FNBMg3ypBnqIw47abGDpyTPuCNx7F59Y69GruaXRdx+tST5j0wDAtejMlgmlamFb3zeqGobNl2Y+577oNFOWLxOMWL875kBb/v+PPG4RpCUhAQ/VOhmX9kmtuTIbFNTUfZNGnW9i272GKBkyhaMTX+O3LBsOL1tAvP8TKDbn0L0g3lQ4sEZDja4BU4eu2NQMwYbTGstVRppyTWut3wxaTjTuzeOiOJlxOkQUfq6zeey0lw5OWkYKB06gJTeQnz80DDPIGXEHR4ORCLBqN4XQmFxN5hYNYvGws40Z80eo1resW7y4tZ+i5I1n2/rc4f/RW3l+U/L9Zlzm56pIwT77yGtC+8JVlmUQ8Afbe83iWZJl4PCN8M5w6feZw5fM5jhThPjPJzXWzc+8hBKVn9369vvbb8/ocFCYSHK4JYIqdy1NbV1PF5y8sxRZIeiJLyLAfFj37JhOeO7fTe60Ve3ezec1yRF1Mc6ySkDHQEQSBktIBTDz/3LTrLctCMKIUlha0m9Gou3T0zMx4iKFlJw7Tqgo4OlU5qqvEE3E8YSdqN7M0rV/5Kt+6YwNuV/J3V1WBB25p4I+v/xW5+Cd4PC5EUaS++X2uuT5MLGby9gch8nMlhg6UqFvzGPUH4/QfdiVZk/6FYDTM2oZmssu9xKrvBVJj2C3LwhLsOJ2pgqo2Wgzso3+xwq59CT74KMTF59s5XKOzfHWUu26y85d5E/jfOSMwEs0UDbqc4RNTtxecThu5eekZ1hRRx+NuE+aTpv+cP7z1BNmODYBFfaic8dO+w4ZP/52fPnwATUt6U0ciJq++08JdN3vweypT2jgeh2ri83bt9+7MdYZhkO1T8GZ1rhb32UxubuYZnArdFr4nS8ZwlECg9xJW9BWapHKwqh5V6/hjPxW8PgeNJ3kuboeLuoZGwlEzrULO8Sx5Zx5qgy1NYAa3NLN14yb6DxxywuubAg289qsnCayrQ4xKtMiNRPQQ2UJe2znU48FHzBlh9MUXtJZEPEoiFsNhE8nxZREMJoBTK4JwMjp6ZvFYhH65bmprW054fSAQJhrrPcNzNBolGIwiy93zEpCMNsF7LFm2HTQ1honqyf9zqMkau3MWhLh5lqvVJDt6BCxZ8Wc+31NCadkoDEPE5vCS0GHPoXIMYzWS1PaiLPhYw+6/glAo9ffUcm7iuTc3cf9NAaZf6CAYMnjiuUbGjFC56+ZkWUqPvQbngG+1XnN8Gx3eIzqylLo4GzSuraaxD9i3ZyuXTlrbWnsYwG4XGTlMZc/+BMGom+aW1JScxxKXDMR2UrieDJ/XSaDx5Ik+TNNE1AUS8d7PmnY6k9uJb+8fkRMtSLo9C/W25+rphN1uw6UJnV5w9BT+bC95ficYUXS9Y2EmyXJa+UAASwZZPrkm9vYTzxBZEcYec6IJNvKMfoiCSNhKflTNViMRwojFEud85RIGDm3zetb1BBhR8vxO/NnePnsvDMMgGGzBoYLDceJFUXt7lj1NT4UyxRPtL7Tiuj3lF24I5mJZFqoitAreo1xyXoJY3YK0NvKGfZufPTOOeUtkNmzR+dNruaw5+ADenJK0cz3ZxYRcP+eR34zi8WcCLFwa4d4vebjyUlfrs6ys0rt+oyeh9vAGxo1MN5OPHqGx7PMYjfGLT3h9b3+qR+tPZ8hwqnRL8+3Xrx+vvvpqT43ljCA/L4c9FdUoWt/sYx7FpmoU5mkEwyECTWEQtTQz/pQrZ7Lh7eWo1ammw6yRPopKTpzJKBaNULOhEruQatL14idaHqZ4dBnF5WU4nC6Gjh7b6sSl6waYMXxZDlyOjmsQ9zSWZfH6n/+P9fPXEqkNkzsom6sfuJJrv3TdSa/rTXpKtjv8V7L8i+WcP75tsRUKm9QEJ1F8zHmugpt44Z0NZLva19IUJT0Zh6bZKR7zY3a1NLFhezP+4n4UnWBbw5XlR3FPZNLYz3E6RAry2qaNRR+HCOmpBS8sy6Jy/3os06JowNhueQIXlExk1bqXOHd8qiVhxZo4O2pvZvLFd3S57Z4gI3gzdJVMko1TRBRF+uX5OFjT3GPm51PB5XDicjhpCQVpCUbRLbHVK9rpcnPpN29i6fNzSOzRQTZxjvRww8NfPkmrYFom6O1PJINGjuTGh76SciyRiCMLJl6XhtvZcfrK3uLdF19j9VOrUAwVGy5avojz0r++SW5BLudPvaDda/pCGxePt/l3kaL+o1m99UG27H6bEQOqqKx1sqv6HIZPeiglZ3FWTgn19Y9Ssf1fmHVZqgZ6uMYkYnUcv+tyZ+FyZ6Uc0/UElfu+QLN7yO/XZtkoHHgRDS2voSpNvP1+EEVJ1udtDLoYPPbG1vPqD2/BFv4jd158CFGw+OCTIlqUr5Dbb3yXnkNe4SCWLJvEyKHLcTmTQry5xeLTzZcw+eJvnvT6vjDA/CNZ/zL0HBnh2wXsdhs5niiBULxT5tzewO104Xa6iEajNAUjxBIGgqgyfsoUxpx3Lts2rMPhcjJg8PBOTQ52u5PsEXlEVqRqUDEtwuiLkk5Vum5gmXE0RSLPa8dm6928uSdi4+IvUIzUZy81K3z45qIOhS+kbYf3OKIkYXXR9qzrCfbuWIGi2CkdPJGBI67CNGeyM1CHs9DDyAHJ5y3LMkYs0ZrK05vTH0P/CX9+7dfcfV0DNpvIjr0WL847lwHjLu10/4f3LqZAfYWvXl5HfaPI7IUuGhPnUjzsRrzZBazdcgXXF77HjVcn72/TRbJqBwAAIABJREFUdnjrk1n0L016L5umiT3yJN+4q4ajWa2+fnsNT7/6R3T9ybSUm52VWcPP/RFPzn4Zn7YeC4Gm2FhGnNtJjbeXf3DLsjIxvhm6REb4dpFsn5dwtAa9D/YRT4TNZsNms2FZFsFwiHAkjm4aDCkfjayopzS2q756B280PI253UBCJuaJMGTWGMqGD0G04nhdCi5H72eo6gyxDio1RZp7t5LNyZBlGcs6dWer/TuX4Naf5+6LawhGRN7/WwmOft8nt2Ao2Tl5KedqmorZEknJo52TP5RY7HF+/uJ7yEITonMCA8dPTLnONE32bl1IrO5tBvQLodk9HA4Mwz/oQRKJKOX+57n+8iggU5gPo4aFeXX2HPzeT1i2ZRYl5Xfz/oZRzF3+CQCW40L6j2yrwlSxewVfm3mY49NJ3jGrnl+9tpiy8ivaxmJZyLJAbXUlLk/WCT3QJUmifOLdwN0AdLbKtWVZyN3IFtepPkwToVeD1zKcrWSEbzfoV5DL7gOHUbS/v4u9IAhHtOHk37quEwpHiCd0dNPCME1M00ommRAlQEAQkg4plmVhWQa5hfn80+9/zJq/fUww0MR5l15E2aBBfZZt61TwD/JTtTO11q1pmfQfWdzBFUmO9fDtDQShNS12p4mEg+RJT/Ola4OATC7wzbsO8cRLv8PKfzJtsSMIAtIxnRzaNZ8scQkuewtuuRC8t5CTn5oCNJGIc3jTvzMgay33fM9zJJa2DtOs5Wd/OkxMKOebD0Y4XlUc0F+htDiKqrzH6qoLKeg/HmjfhGwaMezt+ImpSvL/juXQzg8occ5jzNDDHKp2suXgBIZO+udOFaSIxaLs3jQXywzTb/BMvL68ds8zDB1V6V3rjKEbaNrfx/qV4czm9JtVzyAEQaC4IIeKqkCvZb9aPHceq+Z+RqghhH+An6sfuInBw9vJrXwcsiyT5UlfFJimiWEYSYGLhYCQnMwlqdV8Vnr7LT1+Hz1JPBbiqz98gF/s+yXRrRaiIKJbCfwXebj3G/ed8Nre1oSAUzZD7t06l+/d2sLxgu+SyXv5dN8OikqGpV2jSCIGcGjnXG6e8leGDzpq6q7l9ff3cCjwM7y+tpyTh7a9xp2XbyEY1lJK/4miwG1X7ua3f7G1awbWVIF43OKiyTqLn1lMdu79Hd5HyaALmb3oZe6/qTHl+Jvz3ZQMvaz179rD25g+8kUunKQDIpOIcEX0E37/mo3ycx7usH2AQ/s+xxn9Hd+5uQFVFfjwkzls2XALg8fclnauaRjdjrc+GaalnzCpS4YMHZHZrOgmNk2jKNdDPNZxrGFX+XD2e3zwX+/StLwFfbtJ1YIanvn+4xyu7HpmMVEUURQFVVXRVA1VTWaEOlP2reKxMIV+N8OHD+eJ9x/nsh9fyIQHRnDTr6/m96/+DofjxElQpG6WbewMp9qFZent5oJuaEhwaPtfqdj4H2xe9eeUAvOynLwgW1l8jOBNcstVLbRUvg1Ac+Awe9b+Do/wPoeqDYaUpQujwaUC8dBWln+e/g7v3JugtERJ5jC2TrxWlxWFqvi9vDjHRSxmkkhYvDrXwf7g3WjHOCfqjQuPCN42bDaRQs8XJ2zfsixo+hN339CIzSYiigJXXBxjZMEzrFr0KLFo5PgLEHt5sSWJwmmxDZPhzCOj+fYAToeD/GyD6oZIj3pAr3j3E5TocZNlhcz8l2Zz/w9O7ul5thGPRRjcP49EPPm3y+Xmy9/+yokvOg5JEOjtOjSyJHIqka/9h17F+0vf4dpL2/art+6IU10PP/nmOgRBQNc/5w8vr6Jg5G+xO9y4HA5C9U1kORrT2hMEAY+jkUDtHvL5b+64t4nZH4QYM8LOmg1Rpl2QukBZtsbiruvjNLdYLF0WZup5dsIRi3mLQ4wZkbQjv7PQTu6Aa056LwUDLiQYnchP/zofLJOiwTMpzEm1CilS+/vyqhQ9YSx2ZcUupk44wPHT1mVTNUKhpez8IsqI83/RelyWe18o9sViLsPZyZmh7pwBeNxucr0a8XjPOfy0tJMxRhAEgnXBHuvjTCEej5Lr1bqdxu9YJ6XeQpVFaCfZSUe4PdnsbbyH2Qsc6LpFMGQyb4nFzVe35daWZYFv3FnJ3s0vAck6zKoiUdecvt9pGBYNLfnE6l7nzmubk9sjRTJ1DQYNAZPD1W1Lg/oGgzfm5TLtfJWZ052MHKryyuwWfvNUAwOKZTSbwDOv+9ke+Aoud+fiuDWbnbJRN1A2+iZs7ThSNSeGU9+QvgSqbRl0Qi1SVm2Eo+m/n2GAosCMyZupqtzVelztg3S2fbGNkeHsJKP59iDerCxMs5GGYAxF6X6i9eySHJoqUgWwZVn4+vd+MfrTiXg8So5bwZuVdfKTT4IsQU+pvoGGGnZsfBlNaSRhDWTMpFvRNBtOp4OmmhaUU3DEKSu/lnBoOr9+ZR6ibKNfwWtAqlYrSQJe+8HWv10OGwfFWSxd8UemnZc0B1iWxZMv5ZE/6Etojf/Wem4obPLx8jC5ORJzPwwRjqq0RHOI226gaOQYlq/9IedPMMn1y9x5kweAZ1+DPWsfpmzYuRSeZNFyYNtcvMpKFEmnumUw/Ybf3WFVrqGjruSpNzdz55VrGFAiEIuZvDDHj7PwgRP2kV9QwmerBzNpzO6U4/OXhJh6nh1ZMli0eRcFRYOBvhGM8hmyXZPh9CMjfHuYbJ8XaKS+ufsm6Om3z+TNrS8hBZKTmGVZyOVw3d1f6oGRnhnEYxFyPOqR59p9bJpGYzja7YIPhyq2EK/6Vx66MYAoCkQiS3jmzY+ZcPET2Ox26EIFaIfTxahJSWe36s0LOF74AoTjntZ/q6pCUek5rDroZcXzH+Cyt1DfXETOgFtxOD00Hc4CKvlgUZCmZpNBA1TAoqbO4HB9Hv3G/5aafQtprv2Mt3aNorp6GZYFkgSNTRbbDl5K+QUdx0wf5cDmZ/nKrHn0K0hqrYnETn7+590Uj/vvNE1WT8TI8Wcx+sKf8O7aZeifrCdhehk08gY028m/F+/A7/PYsz/l8vP34vWIrF4XpbRYweOWmLfURr8B5yT70RM4Xb2fBCcjezN0lYzw7QWyfV5kOUh1QwhV63oVpHOmXojrd26Wvr2QcCCEf0Au191/G25P9zXAM4F4LEx+thOPu+dSeTqdDoza5m4L3+o9z/HgzY0c9VC220Ueum03f373L5w79SFURToFw3M6LdYl7K14noHHpFte9Jkdd0Fq+kwj3kxT4BA5hXfizOnHsUbesHQZK9dtZ/P2OPfe6iHP3/a5P/HsARyBr/Dv94Msw4K/mTQELO64oc2s//xbOwi2NJ7Q3ByNhBnZ7+NWwQugKAL3XbedvyxZRvGgKa3HTcvCYZNbBfLAoVOAKcc3CSTTne7aPBesOP2HXoXbk6wxne3vT7b/T7zwwY+5YtIKrr/ShSQJ7KuAjRWXMmJSMuGHZehott4t82cYBnZXxtM5Q9fICN9ewuN2ocgyB6sDqLauC4/ycWMpHze2B0d2ZpCIhSjO82Lv4VqsgiAg90Csb5Zjf9oxRRFwykmTqE2ViOgWXU2xNHjUTbyz3MS9cjFOrZGGYBFi1i0UD0yGHVmWxZaVj3HOsGXcdkeMtZsUlqydQPHo7yMeMREXDryI2cvrGJn3VIrgNU2LgjyZm69pG9vMaRKfrJA5XK1TmJ88957rA/zns2/jGp1uDrYsi/3b3ifa8DeuuKUJjks00b+fiBndxbHCVTDjeDqxb1yx+zOyjCd5+JZGZFlg7uLZ7K64i0Ejr28956Ir/4v1m+ax7Y3VWJaIrp7PiEkzWv/fpvb+fm8iHsPt6vvUqhnODjLCtxex222UFuVwoLIOWXNlQhI6SSLaQv8iP6raOzGamiKdkjdye8QSLqAu7Xg0kVxoeVxOmqsbUbTk4iGRiLNz/at4tB3ohobgmkHp4PNP2Mfg0bcASTP08cu37ete5Ws3LMXnFQCRqecaTBq9kl89dTN5hWXURS+iZPj1DBg+E2fkmZRrt+6MM25UulZ44bk23l0Q4rqZyd4kScBlC7Q7tv0bfsc3bv4Um2axcm2cstJU4VtVa4LaVsxD1+P4vSd3ljMMA1vkWe68pZmj/qDXXRZlzocvEWyZ1qqFC4LA0NFXAVeltWFZFnat9zVSWbT6xIEvw9lJRvj2MqqqUta/gIrDteim0ivF5fsay7L4eMFCtq3agmKTmXrtDAYPH9HtdvVEAlmIU9a/oFfjjlVZQu9euV2iwjQO1/wfhcc4Gy9bYyO3/w0ASLKEciTUxbIstq34Ed+7Zws2W/K+Nm3/nEUb7mHQqJu61L9HWXtE8LbhcIiMGxHmmsv389YH2/jbopUMmfAdDlRlA21e+A67SGNT+gNIJFLDc6JRk+ZoEf7jzmuo3c/MySvJ8yfvpanFJNBo4PMmBZFhWDz71kBKxlx85G8Dt0NNq8LVHgd2r+WGCyo5fmqaNT3Mr1+ex8hJtyfHFgmzZ/NrOJRqwolcBpbfit2RXDQk4lFcOb3vlKgpGcGboetkhG8fIIoipf3yqWsIEGgOo9q6vg98OvDko79i37v7UMykZrpl7mau+sF1TL/myi63GY+G8XlU/NkFPTXMDnG77DTWBFG1ru8Jjj/vHt5bFsfOYly2AIFQMbac2ygo7sfKxT8ix7UNPWFxqLEcUxnD/de3CV6AUcMM1m59F8O4Dkk69c9QENrfUY7GLF6b08KV053cMmsni5c9zIJtw1m6YhPTzkueU1wo8+LbJuNHp147+4Mwsy5POimZpsXv/5pP8dAbWv+/tnIDQstcVGsbh6Umdu9TGTRA5aarXXzwUZhIxKSyoZBAbAJ5Qx9AEISkJquA80itZcPQ2blpPmaiDn+/i8grTC1HKCs2IrH0hVciYSGIyfetpamewK5HePjWKlRVIJGweO6tT4mV/AxvdiGaIiH2Qfyt0gehTBnOXjLCtw/xZ/twOqIcqm5AUnonHWVvs27VKvZ+sAfVbNuLVZo0lrywgIuvuvyUzXCmaWIkQhQXZGPvoypJdrsd0wgAXRe+giAwccqDwIMYhkF/ScKyLFYsfJBv3LmrdYvBMD7jP3+/lsK8dIEysqyW9XU15OZ3tlRAG4HISMLhLTgcbe3G4xa79sb58cNtWt+lU3T8vs28vPQulm/ZhUMLUR8qxVV6Eb9+7mmmTdyF22myeGUR6zZGiScOkuURicctcn02amu3kFc8gZpD65hY+Btm3HRUg3ax6OMwgiBQVqpw9Qwnq9YL7NP/jf4FZUfuPSl4szxJjbS+Zh/hg//FV6+pJMsjsWLtbP62ajrl53yndbzFA0axcHkpQ8sqUu73jXnZDB41C4BD25/nn++pan3GiiLwtdtq+e2Lf8Xj+We8rt7PtawnErh8f7+qXhnOfDLCt4+x22wM6l9IVXUdidjftwJPV9i8aj1qPH3Sad7VzOHKCopLBnS6rXg8ilOFwv6Ffb4f3pMOOUcXHFs3fcp103el3IskCVx7WYiNW3RGl6cK+y27nVQ2LqK6QqVsxCwczs475g0bfze/f3kfV56/lnEjLbbtjPHZ6ggTxqT/NmPLLeauOETBiO8D0BqsVPBLlu47SCIeJpE4yKMPP0lRvueYK2M8/uKrwASk0LvMmJL6vs6Y6uCtuS2UlSokEhbzl4+kZGxS8Oq6jssm4XK1WXmaK/7It++q5mjVo/MmGPizFzJv/WQGDE2GNAmCgKPo+zzx0m+59Jy9OGywcHkRuutBvGry+WW7K9p9X3zOA5hWHJfreEN5z2PocZzO7F7vJ8PZS0b4/h0QBIHCglzsdpHN2yuxRO20rBzUHu5sD4ZlIAmpwkv2ymRl+TrVhq7rCGaMwhw3LuffxwJg12TCes+Wg2xu2ENxYfrxoQMFfvq/Tn5Z3ubm9dHHYWTB4F/ueg2Adxa+zbLd51FYehEDhkw66bgkSWbUlJ+wsmIr765YRbxxAf/ytQDLP29/QWea7S82/HnJKlA1O+ZRlJ+unQ8srOBQLILPme5cBlDToPLsG3ls2V+Ix+OhfudjNEYHMWr8dTiPEbyJRJxi/6606wcPEDCWLQPa4olzCwZj5T/J0l1bSSRilI4cm+IDcNSp7XiicScuW9/4VNg1KeNAmaFbnBkz/lmKy+WkrH8B9Q0BGpqDKJrztP+gL7/xWla8/QnWzrZjpmUycErZSeOPLcsiEQuR7bGR0wd7uycix5dF48H6TiV26CwDh01j2ZqXmDIpkXJ86UonA8b/F//zwuv43bsJRRTs8mHuvaXtt77l6jDi3DmMHrGQhcsH4Cz+Af78Qcd3kUZRyQiKSkYQCd/IH2e/RDzwAZddbKS8Rx+vkrD7Z5ygFYjGbe3mVW4Oasg5Cg3BHOBw2nWN+kVgnM9lk59i5sXJsoFNzct44pX1jLrw561CMxGPsXN7M7KQwDDAny1x0XlH9oHbKdggCALFA8rbHaupzWDzjk2MHNrmNLZjr0iEC/Fmedq9picxTROP/cx3nMzw90V69NFHH+2LjsLheF90c0bhdGqEw3Ecdjs+j5NoJEQkGkPqRE3TvxeyrDBw/BD2Ve+gKdKA4IeyKwbxlR9++4SOQ/FoGIdqUVKUi/MklYdOxNFn1l1EUaSlJYQg9dyzdrm8rF57mMLsnWS5k0Js1z6Bz3fOomjQJfiLp2Pz38DBSpEHrluNoqQKutJihU3botx+bZRPPt2Br6jzDmyKopFbNAmH/3IWfbQZp9aAJBq8t9jL/qZ7cPtHY5gdlzu0lH5s+nw+e/e3sGtvgi074mzZHmProSn4iqYQinqINX/OwJI27f3dj1wExC/jjL/AHde0hSTZNJHygTUsXpmNP38Ipmmya/UjPPLVZkYM1RgxREUAlq2OUhtw0Cw+hMvTeVOx1z+QzzfZ2bS5mv0HYyxfl8/GyhsYOfoanM6eWUzZbSrRaKLd/4tHw/TLzzntF8p9SU99l2cbTmfHfiUZzfc0QRRFCvNziMfj1DU0E4wmUE9TTbhsyBB+8PhPME0TQei4pJplWcRjIVw2hcIiX6/F7XYVuyYT7eESR+dd8gM+WjcGY9UyLFPE5p3GBdOnUVldz9FEFJJiJxIF+3FyIhq10NSkcLxgzC7WVVWQX1DCqeDJysFz7v+wvGI7oS3VmIlqstUFuJpeIBD0U524jJzS6YiSinjM7ybLNlRN5uZZbbG4zS0m619M/ma5xRNYfej7rPm/uXidDTQEc8E9i6zsAgZkp2vE/hwBI7SabZ/vpqFmC9+7d39rGUSA/sUKH69IsKnmdoaPO3l96uMZNPJ6DGMW29d/gGDW484ZRnZ232R+s6nSGVOCM8PpS0b4nmaoqkpRgR/TNKlraKQ5FEOQbKflnnBHE5Cu61hGFI9To39+/mk7UfmyXOyrbEQ7Xgp2A0EQGD1+JjAz5bjf56GqLoisqgwun8ZbC1/iwVtrUs5Z9EmYm2cdSXAhWphG14ORi0qGsXfbAS6b+AIjhhxdYVSwbvNf+XR3Lv5+k4jGdRK6gWUJ1O2bzT99OcGxGbk8bpHBBWuJGzqiJJOdNxLyRyCLIsWKiNvpxLQMAvucQHNK/6Zp0Vy9lLtvktm+O06uPz3BRvkwjVjdhV26v4a6AwT3/ycPXXuILI/Emo2zWbbkUs6f/sNeXbBaloXTdvJvsakxwMplf0ESGlDsI7jgwltOy28Ykl7puq4Ti8dIJHR0AywLjlbmasvTJiAIyXrVkiSiqgqqoqCcBbkL/h6cnm9DBkRRJM+fTZ4fAo1NNAXDxHQLTXOcltqwZVnEYmE0WSDbZcPnbcfz6DRD0zQUqTsZmDuPqirYVAGdpHe05fsuT736BJedfwDLtFizIcrYcg3pSOrLZevLKBlfeuJGT4IS//AYwZtk3EidzzYuxOm4COcR679lWrTYW1r7PpZcb4iKRAiXLQub25kWSiYhc6D+HELhhTiPCXt66e0Wrr5UxrSgskrni41Rxo9O9cTedcCLt7hrnsmB/U/x3buqOOo5PXG0SV7OQpasn8zIcZd1qc3OEI9GyM47cUrJvXs3s3fj97jlilpkWSDQ9B6vvzqfa275E1o3Ysu7g2mahEJhIrE4Cd1EN0wSholpWoCIIIpIkoLUyW0YK2FhBGMYZgjLNKhvaaGpKYIiiSiyiKaIOOx2bH0UPngmkhG+ZwA+bxY+bxaGYdAQaCIc04klTNS/syA+KnBtiohTkynO9Z+2q/uOcDtUWuJmn2jnfp+Hg9UNyKqdwpIxWMVPM3/TRg7u/huTh37M4IFhAo0mb8wvQM37erd/W7vaft1nm5qqpQqigKWOoiHwMdm+1Oewv7qIxvh8dNs+onE3WYXXklc0JOWcYRO/xRNvSOQ5lmOTq6itizFjqoPyYUlBUz5U43+fDTCmXEU6Uuavus5iX8NURpSdujAyTZOCrJ1px0uKBOIrlwO9J3ztqnDSWPYdG57kjll1HNUXfVki996wgTlLnmfGzId6bWzHEo5EaG4JE9dNErqBboIsa8hH/Ukk6E6CLkEQkBUF+chWiqo5kBUBC4ibEIta1Le0YJkBFFlElSXsmkSWx5NJyXmEM2um/AdHkiRy/cnYQsMwaGhsIhYziOkGuimgqrZeFSKmaRKPR5FFC1WWsGkSJXm5Z/THlJPtJXCgGtXW+yFPoiSSk+WgviWOLCsIgkD/sjH0LxtDKHgfv355PrLqYcioS7uU9ep4DtWkh+RYlkUg2J+8444PHnklT72xlG/fuQWXM/kOffSZyv4DjTz6ndfRtOSxRZ8tZ8fuhyk5plqRJEmUn/Mtdn7exPiyw8y8xNOaavIot1zj4rE/NpKXI9Ec8pBw3s3wibd26b4EQcAw238+ptV7JtBEPE5B9snfE7uSHlJls4mI1tbeGBaQ3OoJNDUTi5tEEzoIcrKmuAiy2vcTvSAk56PW8QFNEZO6pjoUGWyqjNOu4Ha5T0tLXl+QEb5nKJIkkZvTFuSv6zrBUIhILE48YbSalkRRRpKVU9JIdV3H0BNYloEkCsmVqyJhs8m483LOOO32RIiiiNMm075fa8/jdDoIRWLopFY8crrcjJp8S4/1o+sJVLGCN+e2cMORsnu6bvGHv8QpLL8n7XxJkii/4Bc8+c5snNJ2ogkHDY0S//bNBa2CF2DGlCg7X3md9koB+t0VxGLgsKdPpi6nhKYKXD7Nyb6DAruil3R50hUEgUOB0RjGZymm8rUbZbJPwUP8VBFJ4O5EAg/dcAH1accTes8u8HRdpz7QTCgaxzBEFM2GIAgo6t/HtH0yRFFEO5JaN25CuEmnqr4KuybjcWp43P9YgvjsmUX/wZFlGW9WFscWbLMsi0QiQSwWJxaPY5hgmBZYVkqtWQFAEJBEAUkEzamiaU4URfmH+Bhys7PYWxnoMObXspLP8ogXSpIjXt5deTy5OT4qDtchq71X7H3X5gU8dHsTuu7g3QUhZBkMAyaNtbMpEMDjTd+3lCSZ8gltC4ADG3+Wkr7yKDmeQ+3GBEcSTi46z86iTyJcPSNV0MyZF+SCyXb6Fco0tiSIBIJAfpfvr2TE13ni5QgTh2+gtCjKivX5BLmZMZPHdbnNE2EYBj535/YvTeViGhr/QvYxhS9WrdMYOOTmbo/Dsiwam5ppDsWIJywUzY6kKPRgxFyfIcsysuzCBOqadWobq3GoMt4sJ44edII8XckI37OYpOlHRVVVTl7M7R8TwzCIRKOEg020hOOYpoVpHck5bVmYxhGBKwgICBzcu45w01pMIYeyETNRVQVRFBAFEUlMCmNJFBBFAU2RsdntaUn+BQHyczxU17cgq73jkKLHG3E5BQRB5Iar2szPVTU6qyrStbL2CEc97QrZUMRDorkRu8OJorSFj4WZSm39TrLcIguWhJgxNanlvP9hiIGlCueMT97rsnWlFI0q6/q96QkK/F6Glv2W2ppKPtlVycCxo1F7UeMzE1F83s4lhrn0im8z/4MoNpbg8zRSEyjBW3AXk4ZP6HL/sViMuoZmQjEdRXUgSnb6oGRxn5G0piUtUIdqg0hCEx6nRo7Pe9YqAIJlWX3i7llb29IX3ZxR5Oa6M8/lFOnOMztqmo/G9FZHFMMUkBWNWDRGXXMMWWk/FtmyLDYt+ynXXbyC8iEQDJm8MKcQR/F/kJPbvleyYRiYRjxpupdEZFlEUyXsNjuiJBIKRahviiL3QvxzY0MVhdbXmXFhqkH9pXd92Ac8myI0T9SGI/hdbrqizXGrqtbkqRcUpp1vUV3vYn/DuQyb+K1WX4Od61/GpyxCk2rZskOkNmDj+suDzJyW1Lzfmu+mnm9TMuiCDno9MaZuYFctcno5ptfndRJoDAHJ394mJCgsODXPbMMwCIdDuLqxrxmORKhvDBKNW6ja6asN+nwOAoFwj7Zp/n/23js6jvvK9/xU7IhuAI1MgiSYgxglZomiJFs5WLJkS7bG2Rqn8cx63uzbObO747Pz/HT2vDezHs/Ms2ecbUmWbAUrSxQlJjGIOVNgAANAInbO1VX12z+aBNhsgAgEQNKDzzn8g4UKv+6uqvu793fv99o2lpmmxKVTGSi9ZksWL0dlZd9uz5jxvYqMGd/BM5jvTAhBIpEgnjLIGCamlV8P6+shbjnXgaz3vi7XuP9NvnDHv1JZUXjsD5+Zz9Qb//uAx59/oRioSr4frGmaGLYyIqpmjXt+xS2zXmHpQgshBGs2OmkMfpWGWcUN6PuitXk/Zug5yjyniSVUzEwr3/qSo9uYxOKCn/zxfmbd9M3uY/LLHQaapiNJEh1tTQRb3kfgZOLMT+HxDi0OI4RAxaC6cuQbGlxsfLPpJFMnVI1qYmE8kSAUTWJYckHi0rXKSBjfC1wQ6ylx6VRVlF5XCZ6XM75jYecx/qSwLItINEY6Y5IyTBTViarqKJre77pYeamXzmgmnyV6CQ57b5HhBaj2nRhYyTylAAAgAElEQVTU+GRZRj7/MjVssAREo2FsVFwuJ26Xc9jCbDMWfokDZ5ez/fcbyWQF1Q0P0jArHzpNJKKcPbmD0kAD1XV9a0jX1s+D+nkAtO76H3zvy+GCv/tKJKo8O4Ae45tf7uj5DqtqJlNVM/Qwcx6BMDNUDdL7vFJs28bv0UfthR+LxfnXXz3D0dYwiiwze2Idj9z/0HXp9Q0XkiThcHrJ2oKmli68TpXqyrLr/jsZkvEVQvD973+fxsZGdF3nBz/4AfX1g5PBG2OM4SQaixFNZMga+SQUSVZxDNJhcLvd6LEkvYWCclbvltu0r8xjVRSNQKCKcCRKPGUST8VwqDJulwOH48rD0dXjZuCbuYBYPN297ePdP2NG9bs8dU+CoydVPtg6h8kL/77fJhNOPY0Qgrc/SJHNChQFsoYgkx7p7Nq84R1XUzGkBLcrwTJSVNeOvGCMZVm0dYb4hx/9mBNUImv5YrAzTTHafvlzvvPVr4/4GK51JElCd7jzRri5nYpSz6g00hgphjR1WLt2LYZh8Pzzz/PXf/3XPP3008M9rjHG6BfLsmjrCHL8TBvBmImQXejOKxMeqSj3Y2SLw2euwF3s3F84VzUMQVt0eLJry0r9uHSQkLHQiCSydAajxBNJhnNlqKlxAw+vfJUHP5HGV6Jw0zzBX3/xAE37ftTvsfHcTP7weoIlC5w8fK+XB+/y8tgDJaRTCQwjO2xjvBghBJgZ6qp7N7yZTJqzLWfI5YZf1N/KmVSUjry+elcoTFNLJwc+PsGJtIZ80RKErDvZ3x6nvb1YP/s/K5IkoTm8hOImp1raSWeuv77oMETju2vXLm655RYA5s+fz8GDB4d1UGOMcTmSyRTNrZ2caOkiY2loumfY1kw1Xcejy0UGb/yk+Wxu/CLP/DHAsSaDNZs0fvjsUqYu+O6wXBeg1OfD45QwzRyKoiEpDrKmTHswRjgSxzTN/k/SD1L6Q6ZOKvxsiiJRU3qo32Mnz76fVMZBRaAwBPuNJxWaDr1yxWO7FNuyUUSW2l4MrxCC7Rv/mY7DTzBBf5LmvU+we+vPh/X6kshSVjpyiV2pVJqTzW3E0hK6w8PhxkbkkuISMMtTwZHGkRPouF5RVA1JddPSHqO1rXNYJ6mjwZDCzolEgpKSnoVkVVWx7ctL9JWVuVHV62ehfLS43IL8GIWk0xlOnm4la8v4y8sZqdei3+/kZHM7urNQIWrhis9hmo+xrfkkpeWVLLuzbNiv7fM5SaZShKNptO7s1nz8PJMz0IVNmd876DVIX0n+XA69dy9OlUX3Pn1hGgmmTS4OhbtcMh5HqN/jB4OZM/C6NCoDvZf3bFn/cx699RUqKyRAYcGcEKean2VHYz03Ln34iq9vZDPMmTEOr3dklM/aO4KkLIvARTrRS26cx9sfr0EuCRTsq6RCLF18P2VlQ2/FORpcvfG58/XPiTj1tQFcrms/QQ2GaHy9Xi/JZLL7//0ZXmDEMuGuZ8aynQdGNpulIxglk4PqmgCJWAqSI3s/yUIiFIqhqsXGpiwwAYBYbKTCXTJuh05XJIKiOrlYCSuTFYSiQZwq+H1eJLn/kKivxNW95pu0F3GufTN11T3HCSE4F55OyUXrwr0hKS6Onahk5U2dBdtDYZuUOaFgXflKMI00Ab8HVdG7M44vxUquP294e5hUL/hg57uEI3de0fWFEFSVKqTTNun08D6flmXR0tqJJTlQFJXkRfdx/fipTHG/yYnzXaQArFyWeRUuXK7ya/odOpLZzgNHYs+hs5SVaFSUD//EeChczrkaUth50aJFbNiwAYC9e/cyffr0oY1sjDEuQy6X42xbJ81tUWzZNap1jqV+H8qoiU4Wo6oa1RVlyLaBZeWK/mai0R6KEYkmBhVumzrnLn7z1u1s3qkghKD5nOCffjmZcbO+0++xiqIQtu7j8LEerzuXE/z0xalMnXPlso5CCCwjTW1lKR7P5X9rVel94tPX9sGQyyaZMH7o6lt9EYsnONnSCaqnT+3u//KNb7KqUqLGaKc218EnJ7j5zle+NuxjuRy79uziX37xC37485/z7tp3r6twru5wEUsJzpxtx7qClpyjwZDqfC/OdgZ4+umnaWhouOwxYx5eMWOeb9+EwhGCsQy6ozDsN5oz7LyXEkQbhaYLlyOZShFLZlC1Qi84j8Ays/i9zj7bt13s+V6gq/00rac34/FPpGH6ikElFZ0+uhGR+gCHliaSnsrkuX+GY7Cp5ZdgGlk8ToXyMv+AMpq3ffDf+NZn1haM2zQF//HKIyxdPfR1eCOboa7CQ8OkmmF9Nts6giSzArWXMrZriVfeeI23DrcgefOhbyubYq4nw1899c3LHndteL6F5LIJ6ipLcbuvnjjJmMjGNcqY8S3GMAzOdYSxJb1X72C0H/JkMkkwZvSpfDVaCGETjsTJWlJPW7iLsKwcugKlvYSiezO+1wq2aSGTo6Lch64PPGkuFgtxaOv3+LMHm/D7FDq7bJ59cyaLb/8hzn5Kpvoci23jkk1qayqG7dkUQtDc2oEpHNe8OEQmk+Zv/ulfyZZOKNhuRNr5+uoFrFyxqs9jr0XjC2Bk01SVufD7rk5uzZjIxhjXBV3BMJFEDs3h5lp5TXk8HpKpDMYA8hpGEkmSKS/zk8lkiCVS2JJa0PhcUTQsoCMUo8SjX/PC9EIILDOD3+3A7w/0f8Al+HzlLL7jZ/xh06vYxhk013RW3n3PFf1GIpemZsLA9JsHgmVZnD7bgax5UAawNn+1OX7iKHGlhEunmXppNT/63YskMwZ33v6JqzK2oaI7XHRFs+RyJhWBa2Md+AJjxneMq04mm6WtM4ItOS7K8L12qKwo58y5DmRHcX/c0cbpzIeXU6kUiVQaIWvIcs9jrKgOEmmTdCZGub9kQAlZo4kQAiuXocStU1pxZaIZqqqycMmnh2VcuUya8TVlw1bTaxgGZ1qDaNfAPTNQaqpr0cwkUGikzGwK2VfF61t3s2rFyiFHFq4WquYgmjbItQeprR78RG+kuL71uca47onFE7S0R5BU9zUblpMkiZoKP7ls75m3VwO3201VRTklTgVhpjHNnqQsWVYRkk57KEoud/WSxi7GNi1MI41Ls6mvraCs1DfqalV9kTOyBPwOXH2smQ+WTDbLmbbQdWV4ASoqqphR5sS2CuvJY6cP462dQspTzZZtm6/S6K4MVdVJmzItrR1XeyjdjHm+Y1w1OrpCxFIWmn5t1y8COBxOKkotumIZNO3aqSN0u9243W4MI0simSGbs1C0vD60qjoJRTM4XSrFiVqjgSBnZHFoMj6vjncAjehHG8u0KHHKlJeV9r/zADAMg5a2MJrj6ibpDRTDyJLJZsmZNpYNjz/0KD/62b9xMmYiyQrCNikZPx1JlhG5DKYt09oZQpFkJBkUScLhUPH7r51noi8URcWwJM61dVJXUyxmMtqMGd8xRh3btmlp68QUOtp10LHlAh6Ph+Onj7Pm4EYymkm5XcKdN94/5C49w4muOyjXHQgEiUSSrGGSM20kRSOaMLGMLH7fyHtiQghyRgZdlXFoCtVVpSjXqLiObds4lBw1VVXDcr5cLsfp1iD6NerxCmETT6bIZk0My8K0BJKkoKo6kpT/jRSnxne/+V/4H//+b6QDhc0wSo0wN8xbApKEBSDAFJBO2mTPBkkm0miKgq7KuFzDF0kYThRFIWMJ2jqC1FRd3RD0mPEdY1QxDIPm1iCKfn0koVzM3o/38POW17BWBgCNc1aK4xv/jW/f8m3cnqtvgAEkJEq8XkoAgSCTTqOoNsGoQTLRSmVlBZo2fO0LLcvCMnPIssCpqTgdKt5AAPl6+G3NNOPqhyfByrZtzpzruuYMby5nEI2nyFk2hmmjqk5kWUNWNPQ+5kSKovDEfffz8pp36MwpgKBaFzz24Kd6XROXZRmHw0k2CwLI2hDujLJt62tICO64dRVV1TVIVyX6UoyiqCQNg85giMrAyLen7IuxUqOryH+2UqN0OsPZjsgVheSuZknDD/74Pzm7uHA2LyybuTs9fGrV41dlTAPB53MSi2UQwiaVjOD3uhHImJaNLQS2LbBskCUFScm/IC+8KAUCYQuEnRcsUFQJRZJQFBlVlnA6VFxOF7JyfaWP5DIJpkyo6TM7erB9o0+1tCNr10aoWQibSCxOOtvTw3qoBDvbkGSZ8sDlowMX7jGA/Qd28+qGDzHKxoMko4ab+cSiuaxatgKvx4HbdW0sM5mmQZlHGbYlh94YKzUa46qTTKVo7YpfN2thvdEpxbmgs3wBSZEJSdfHBEqSZDzecjK5FDUVPjSt5/EXAkzTxLJMbAHYAmQJSQJFVlBV9frwZgeAkUkyqa5i2ErHms91IKlX36DkzByRaJKUYaJpLiRFRbvCiH+gcmCRASEEaz94h0Mnz3CqtRXftBu7s3ntigbW7j7AjQuWcKq5ha07tyHJEssWzGXJjUuvbIBXgKrqhBIZVDWBr2T0IxZjxneMESeRTNLWlURzXP0X1JXgFQ5CvWx3msMXxh0NVM1NW1eE6opS9PMGWJJA09QCg/ynSC6TZEJtObo+PKIpHV0hTBwoVzF128gZRKJJMjkbTXcOSqxkuPjdiy+wrS1LOp7FPX5G0d/Nsnp++9zPaTZ0pPJxAOx9fw9bd+3lu089ddVC0prmpD2UwOnQh+2eGCjXV6xojOuOHsN7fdUG9sayirnYnYXlRsrBILdMWYJt21dpVEND1dy0d0XI5a68TeH1gpFJMKG2HKdjeCQeE8kksbR11UrkhLDpDIZp60pgScOfvJgzDN5Z8zq/fOEZfvfic7S0nO51v2wmzZ6msyhOTz4rupdnQdgWR5vPdhteANVbxr5glg+3bSeeuHplfLrDQ0tbcNQ1rP+0p7ljXFWSqdSfjOEFuP/mB5A3y2w9vZ84GaqEj/tnf4q50+bR2t6JJZwDehELITh6/ACJVJx5sxajXTTjNs0cW/euJ5aJMnfiAibUTx2xz3PBA66pKP1P4PEmmFRXMWzejWVZtAXjaPrILaM0NZ3g3U2bSGQNqv1eHrnvAbznM+ujsRixpIGiuRgJ5dNczuBff/FjQiX1yGopWND4xjs8snIx8+YuAvL38elTx4mGu0jITpyAu6qeyIl9lE1dWHA+ubMJqXpK0XVUfzWHjx6jYfIMEukggdIS9Ksg5Sqpbto6gtRWj1453FjC1VXkTznhKpPN0twWLmqMcKWMdMKVZVmk0mlM0zqfjAS2LbApfkwUJCRZQpYlZBkikSiKo6TXNoQXONd2hhf2vUB4po7s0XAcinNb2XKWzVvFubYzPLPvWdKLy1A8DswTIWa2BXj89i9d0We6OBmm18+cS1FXfZ1kKA8SIQRWNklDffWgPNT+ns3TLW2gjpzh3bNvLz996wNMf95TFLZFWfwMf/ftb5BImyDryPLIedzvvf8WG1szyJcYwvLkOf7yK09x6PB+3ty0kTAesE1SbSdwT7gB3VtKJtxOOngOd00DsqzgTXdy28L5vLHnCGpgfMH57JzBbeM83H7bXcD5BhsuhfLSkerW3TemaVDp1/GVDF/lwljC1Rijim3bnG0LXXNlF5ciECSTKTJGDtMU5CwLW8ioql4g2djX4kx3wzI7/093l9HZ1YFpSTidLhRFwqGpOJzO7jWtl/a/SHJ1Rbd+rrXMxbu7NzMrMofXDr6GsbqmW9danVLOxyUx9hzaxsI5y4b/C7jw8TQX7Z2ha0p6bziwLAvFzjD5MlnNQ6GjK4QlOUdUf/z1DZu6DS+AJCuESybwzEsv88iDnx3BK+dpDYaRtWID2JVMk04lefmD9ZiVk7vvY728luDH2wnMXIKzrBrdF0A5tZOH7nmAefM+g6Io7Gv8mHPCRpJ6fgtntJlbPtPTMUnVHaRzNuc6uqgqL0VVR89EqapOeyiJy+kc1nK8Pq834lcY4z8dZ862o4xgOO5KsCyLWDxBNmdjmBaK6kCWNZBBvcL3syzLVFfVkEwkiCazaA432ZSFnYjiUBVikQ46anNcuuIoL6hm484PaHdEUSj83tSqEo6camQhI2d8JSSE7KCrK0JFxeDLLpLJOId2/Ran2kwmV0bDrM9TWTWu/wNHECObwedSqKmqHd7zGgbRpDnivaU7Yim4pARVkhXCSWNEr3sBl64hMqKortetKmzeuhGjfELRnNRbVY+nsxGn109dqY8Hvvd3OC7Sgf7CZz7P717+Pc2RJKaAao/OA/fdX7DsApyfKLlo7YpS7nPhcY9eoqbu8NDWGaa+bniEVy7HmPEdY1hpbetEKG7ka0W4lx4PN57KYpgCTXMiyYzIWhmAx+tF0zWC4RiK7kFVHFhAyrARvRl4CWxho/SxAKT0etDwIkkyGUsiGksMSgkrEY/QuOM7fP3TLaiqhBCC19ZuoSX9D4yfOHcER9w3uWyKmnLPsIYPL9DWFRlxwwtQ4tIJ9rLddaW1QwNk9cpVHP7DS9iBid3b7GyK2RPGkTUMpF5C3pLm4OHb72bajDm9ntPt9vLVJ79CLmdgW1aBYe4NVXMSiuU7EpX6fVf2gQZB1pKJxUe+/Ggs23mMYSMYjpAy5avaeu9ibNuiKxShpTVIJGmB7EDXnaMi6K/rDmqqKpCtFNb5pgeGaeA4VtxX1zrYycpZqxifq0BYhZmi1vEgSyYuGdS1U6kE7295nXXb3iKbGXgfX0XRiKZyJJMDP+bw7l/ytcfyhhfyTSge+mSUjlO/GdSYhwMhBGYmwcTa8hExvLF4HMManXt7+exp2KlowTYp1MytK24eletXVtbw2TtuoyrdhtTZhDt8miUVOg/e+ymWL16BCDUXHePLxZgybVa/59Y0vV/DewFV00lkbbqCkUF/hqGiaQ46Q/ERz34e83zHGBaSqRShuIGuX/3MZiFsguEYqayFpjtRr0LdI+QNUUVFBSeaGnnx4CskpqmkawXmm/vxr56O4tSx9nawwJiOw1XCZ1Z+nt9u+AXnajOIgANXU4abPQtomFNcN9kXHx3YyJrIZsSiSrAFWz76IY813MP0CQsGdLymOgjF0zgc2oDW2zx6c6+JWiWuMwMe83CQMwxcms2kibXD1hbwYoQQdIaTI5rdfDF33fFJIrFX2X+ymVQuR8Dj4vbbb2Vc3YRe97csizffeY1jbR1Yls24shIeuvtBvCXFHmNXVzvrPlxPOmcxLlDOravuQFWLn5GZM2YjIdi8excpwySWTBIKdhKoqOKWGQ1sajyFVD4ebBst0sw9K5ePyMRbUTSytkVHV4iqitGRg5Q1N53B8Ihebyzb+Sryp5LtLISg6Uwb6igkWF0u21kgCIdjJDI5VM11zbSs+9G7/0T01p4eqcKyib60j6UVy1ky/zY8Hj9CCGzTwOPSSCdjhMKdTG6YWbQedjky6RT/uPOfEUsKVYn0bR18b+X3en3B9omVHlAC1q4Nf89Tj24s2v7rV6Zxw83/MfDrDREhBKaRoqrMg983fKHJS5/Nto4gaVMdlahOzszR1hVF1QY+kf3t87+m0fSiaPmMAiFs/OGTfO8b3y2YjDQ2Hub599dhlU9AkiQsI0NFqpVvf+XP0S5Zh9m3fzcvb9sN/prz5xQ4Qif59hOfp7QsQGdnG9t2bEVTVe6/5x5Ma2R9Odu20WWTykBZ/zsPA0Y2xcTasisqT7tctvO1ER8c47qmtb3rqidYpTJpzrYFyVgqmn7tGN621mY6x1sF2yRFxvfIPBRdw+PJZ5RKkoSiOUjnJFBdTJ4yOMMLsG3feqyFxa3SUnNK2Hdo+6DOZUs60Wj/E8OKCY+waUdhQkzTGQnbeeegrjcUjEwGXTKYUl89rIb3UmzbJp7OjYrhtSyLts7BGd5oJMSxUKrb8EJ+DT/sqmbnzi0F+7635UPswMRug6zoToKecazbsLbovJt27+o2vPlzSmTLG3h33RogH5p+4N6HufvOB3B7vBw7/jG/fuEZ/tdvfskLLz9PJNybHtzQkWUZw1YIhkcnBK073HSFYiN2/jHjO8YVEU8kSeekEQn1DQQhbDqCYYLRLMo15O1ewDCyCEfxYyYpMoZZXHsrSRKS4iAUyRCNxxG91Bf3haroCNMq2i5ydpFX0x+yrBBN5fpVwJrYMJ9zmf/KL16ayYtv+fjNHyex/uBTzLvp0UFdbzBYloWZTTCu0su4msoRN4odXeFR6TkthE1rRxh1kEs3bW1nyfUSdVJcXtq6Ogu2dSWK1/NlTedsMFy0PZLKFm2TJIldh48UKbrt3rOLZ97fRBOltDsqOWR4+PFzvyUWG15DKcsK6RxEoiNnFC8mmbWwrOJnajgYM75jDBnbtmkPxVG14ZHrGyypTJqWthCm0PsMqQoh2LBzDf+x/if8ZMOPeevDl7Gs0ZNUrJ8whdJTxXJ71sFOVsxZgZlN9CpNqWgahqXQFYySO5+w1R9LF6xC31XsbfiPpLlh5o2DHrumOekMRvvdb+rMVcxf9WMaFr/KnJW/ZP7ikevwlM2k8Gg2UybU4vGMhkEUJNK5UZlctneFkQfh8V5gwsTJOLLFxshMhJhcP6lgm6OP3sq9ZVF7HcXPlBCCtJDZ9tGmgu1rt34EpT1lXZIkkQ408N55L3k4URSNeDovhjPS6A43HV3FE5PhYCzhaowh09oRRNWuTrOEaDxOLJnr10t4acNzHJwZQSnNj7Mt08XZNT/h6/d8ZzSGiSRJ3DvpTl7Z8hbmTRVImoJ9oJObmcPE+skIIYjGYqTSBoruLvDiJEkC1UEwksTvdfbbnFzTdB6aeC9vbHyb5Cw3whb4GrN8btFjQ/YOhewgHIlRVjp6pR69kU0nKXGp1NdXjqqWcjAcQRmCQRwskVgMS6gM5WdyuTwsmFDLrs4Ysjv/O9mmwXgpyZwbChPtZtfXsSOcQrnYkw+f5ZYH7ik67/wpDbx9+DSuQI9RjTd/jLduKmda21hx0b7BRBouWYo14hF2njjG2XAMr65xy5IlTJvafzb0pax5/232N50iZZgEPC7uWLaMmTNvIBhJ4nSMrNIXQCJjYtv2sEdYxozvGEMimUyRzklo2ujGeQXQEQxjWFK/Hnc8FuGwoxmltLp7m+LUaJ6a5OiJg0yfcsPQxyEEew5tozF0DFlILJu8nIl96DDPnjqfKfUz+HD3+2StLMtm3d/dH1WSJEr9fvy+vo2wqjmIJQ1yponPe/mkttlT5zNz8lyONO5BVTSmf2Iufr/rsvKSl0OWZeJpA5/XQunDaxpJjEwKj1NhfH3lqKodXSCayKKOcD5DNpslnjSJJeK88d7bdMRS6KrM7IkTuOO2OwfkdX/q/keo2rqBg00nsWzBhIpy7r7z60X7PXjfw4g3XuZQy0kypk3A4+S2FYsZN644i/qWm2/jrQ//gUi0E0lWsC0Td8U4NHcJbmdhtMbn1Om66P9GPEQm3IZ/6lKCQBA4s3YTj5sWM2feQGdnG1u359ejly9ZQWUfrQvXvP82G8+EUXz1AHQAz6/bxJ/7/NTW1dPWFaauamT1mDXdTVcoMuyZz2PZzleR6znb+VRL+6j3MBXCJpFJEUswIB3ifQc/4qWKnWilxeNctMNHlb+aY5ETqEJhxdSVjB/XMOCxPLf2lzROj6NW5bMZ7cYgt9sLuWXhHQP/QL1wwRNOpg3US4ywEDYqFqWlJYNqwdaftvNAUDCoGoL61VAQQmBk03idClWB0lGR+ruUysoSjh5rIZwUI+ppCwRn24JYQuaffvpjUoEp3cbWziS4qcLBQ/c93Ofx2UyaNR+8S0csjltTWb38Zmrr6vu/rhDYtoWiFE9oBHklL9M0efm1P9BoehFmjvi5E8iKgkiFeeozTzBnTo9XvXP3Zl7dcwLZmzdQkaZ9lE6eX3TuulwHMydNYu3+xnyZEkCohdvnzmD1LbcX7f8/f/pj4r7CzyOEYJaW4IlPP4Ft23h0MeIiHLlsgqkTB6+WdrlsZ+X73//+969gTAMmlRodWbTrCY/HcV1+L7F4nERWjHi452Js2+JcexiXp4RcbmAJELqis/3MDuSqQs/F7EyQPNTC/plhotM0guNtdp/aiaPTor56Yh9n6+Hk6Ubed+9HHdejfStVuDl74jjLxi8p+l5CoU427lpLZ1crdVX1lw1fSZKE0+mkxOPGNjMY2QyWZaMoKpIkYSOTTqdwuRwDNsAOh0o2e2Xr3EbOxOVQR9QQmbkclpnBo0uMry6n1Fdy1dr1eTwOTrd0Iikj22EnHIlhCp11G9ZwPOdBvsgYSqpOV2szKxYu7PVZy2bS/OiX/0ETpcRkD52Wzp59O6nxuqio6JFHFEKwb/8uNm3bTFPTMepqanE4nN334fHjR3j1nbf4aM8eTp88ga+0ipwJplCYMnkmbUd20nz6GKXTFuEsq8ZZOZGDRw7jkWxKS0vRNJ1ZM6YjxUNEW08hkhHMdAK1rNhYWfEgx1s7oCKfcS1JEpLbz5mTx1g6d05RYuB727Yh3IXxbEmScJspFs2dn19bzmTxuh0jnHgnoUomjkG2o/R4+t5/LOw8xqDpDCdQ9eLwZzwW5XTLSSbVT+61uH+o2LbF2fYQqu4eVDZzeaCKhl2lnMzkUJx570lYNtoH5wjfXI0W6PkM8uwKNm39iKX2zQUP8d7DH3Gw8zAgMbdyFvNnL+XAmf2oi4trDeMTVM6cOcHkyTO7t7219RW2K43Ii6qwUufYuPYjPnfDZ6gfN/myY5ckCZ/Ph88HRjZLLJHk8IkDHA4dIadalJseHl71GC7X6JR4aZqDUDRBTeXw1lgKITAyKVwOhepSFyUl10ZzB9u2SRs2juFtkVuAaZok0iaarhKKJ5B7yZ9IoRGPRSkrz4dWI+EgmXSS6tp63n3/HeL+ScjnJyiSJGGX1fPBR9uYOTO/pCKE4JfP/pwThgvV40ekLfb85jd85hO3U1c3kR27trP+4+PIZXWgwMUSEWAAACAASURBVNmEwcmXn+ULj38VSQJJUdAcTkpnLCkIf0uB8WzZu5dJU+YSS0XImW4WLVzMimW3APDrF56hqZfPnEvFMKtmFGX6mmXj+eijzaxeXViiFvC46LxkX2FZVPp7nl1Nd9EVjlI9goIYiqoRS2QoGUbltDHjO8agCIbCSEphAooQgp+9+TP2ys1k6py4NmVYJCbx5Xu/fMVZokLYnGsPow6x1OPJO77KG5tfosk+h41NnQig1s/m43HFnmC0VtDe2kLt+fWvP258gT31bahLfYDg2LmtnNx4Cr/Tj5UJoTgLZ+lqOEfZpB7jcfrMcT7ynkCdll9zVr1OjFud/HHTa/zFuL8a8GfQHQ6ONX7Eeu9upHn50G/YsvjRmh/yvXv/ZtBlREMlZ0mk0hncriuzSHmDm0ZTwePUmDCh6qp5uH0RDEfRRlitLRiOoen577KmvJwDp8Iol+hGe2UTn7+MWDTCMy+/wNmUjSWrlJJGMrNIVcUJTBeXE+3cuYUTOTeqJz8ZlmQFq6KB19et54uf/TI7jhxBLu+J9siaTthbx86dH7Jk6a0AxLMGkqv4OY4bBrIMsuzAQiWWTBJLZPB5ndy6dDmn33kPq+yiFoLRNmY3TGR3JAuXVCdYRooSbzWXctuSJfxh4xbE+fMIy8IbOcWdDxeuZxuWTCqTxj1A2cqhkDYshChuNjFUxkqNxhgwQghC8UzRi/KV9S+zc1oMMb8KR6UPe34VH00K8uam16/4mm2doSGVX1xAURQeWvUZ/rfVf8Vfr/4eT9z2RfxOH7ZRbHzVqE2JLx9KDoe62Oc8hVrb48GrdX72OU8xt2EBzu2FJT3CshnX5aEs0CNysfPUdtRpxZ5cZ1mGWHTgAgRCCLZ07kCa3LPmKikymdUVvLvpJcxsEiN7ZWu6A0FVdSKxofVSNnM5sukEip2hRLeYOqGSyfU1VFcGrjnDCxBPZEY0jJk1sly8EnDzytWUJc8hLio7s5NhFk+fgqIoPPPyC7S56lAr6nGU15Iun8zZaAozW1xu49J6fKrjZ5pR3cVRqHDOJhYNEjOLU35Uh4vWYE9bB1ef5UmFvpuiqJiWYPOWLcSiCZ6441bqzS588bPU5Tp5dMVNfOrBz+KIFOtCx8400h681MeFObPn8dX77mGGEqfeDnOT3+K7X/46TlfhZFxVNaLxkS09khQHsfjw5eiMeb5jDJiuYLigtCiXM0gmEhyIn0DxFj4MSqmL/SeOcf8VXs+WHAx3j/dbF93Jzs0/xFrZk2EpLJuJ0VK8JXnju/vINqQFFdiGiZ0zUT15D0WaU8GB/bv5/A2P8/qHb9DhiKFYMDFXyWdXfaXgOhJSrzNlyaZgba8/cjmDmDNT9LAqTp2YlqXU58Kha8STKQzDJmfa2EhounPYDYiNQiqVxu3ue0KUT5jKgjDRVQWnrlBR5sLrvTZCyv1hWRaZnA2DSGobLNFYCk3vWQ9UFJVvf+nrvLnmDVojcXRFZuG8GSy+aQXRSIizKQvVXTie0ikL6Diwier5q3vGno4zf8qk7v9riozIFd+DKgKX24OOXSTjImwbt95zty28YT7H1q3DWTet5zrxILMmTiq4v7duW8+uY8fJlVQhjp6izIrz+Ycfpa62sL1kZYmbQ8d24/BXICGRjXXhrZ3ModMt3NvLd1VfP5HP1fefi2HaMplMFqdzZHQHVFUlnswwXLldY8Z3jAETTxkougfLsvjF27/kgH2GjBvSXV2UMLtof1MqFo8YKNF4nIwloSjD7304nC4+N/1R3tr8Du2OGKop02BW8tnVX+7ep6q0hq4176GVe5BdOmY0hXNcOZrTybjKJdTXNfCtur8glzOQZaVX723ljFvYf+hZlBuqsFJZortPIqkKervBQX0vyxasGtB4NU3HZWhcKrUhLJt9p/bzs7fhq3c/SUV5z5qXaZqkUimyRgbJBjObxBYCZBVFUXvNch0IiqIRT2Vxu115pSkzh7BtVBlURUJXFRwOGW+5f9DJKdcKkWgM3V0yYiIOpmmSydlFLS2dLjeffugzRftnMilsufj3kmQFRdNJH9uOu7QCj64yb3IDd97RU7O7Yuly9r70Gkplj/ESlsV4vxeHw8XkqgBHjQyK3rOUYLYeZflnngQgFOzgrY3rsHU3kaZ92JZFpqsFXXfw3rlS9hw7ysLp05k2dSrbms6gVjbkjYrTQ1xU8oc3XuOLn32SUl/PWqnm9lE+bSJGIgII3FX5bOZ019BUq7KZNB9u2UAul+OWpUuZOmXgVQuDJWMMn9rVFRnf9957j3feeYd//Md/HK7xjHGNEo/HEXJ+nea3a37LzpkxFFcVKpBqaoGDzXim1SCfV8WxTYtJavEazkDIZLLEEjlUfeRe3pPqp/Gt+ml9Gs+9rXsJfGIu8kXKP5EdJzAbWzg8vZbqijr8pYGi9db29hZ2Hd2O3+Vn2cJbuf3sIjZs2UEw0kbl3QuQzrvx77TtJbY9xp1L+o8NSJLEDfoUdobbwKEQ2X4CWVex0llEucLhGTH+5bWf8H88/tfdtbCqquI7r3dcVubG4/Rg2zammZeMNIwcthDYQmDZAtsWPS3URL7cRIIe508CRZKRZQnTyKALB26vE4degq7r12ToeKhkDQvNM3JebySW6F7rHQhV1eMol3MkLtme6jqLt24q4xw23/3S14qOM3I5FK2ETyycz9Z9e4kJFUXkGO918cD9jwEwZ+Zcdr38HDh9IMkI28SlKXR2tuMt8bPuw/cxq6fhBhRNJ9F2ipol9yIrKkY8TNu542w51caxE42o5VMKri9JEp0Zk0Qqh23HKD8v1FJdWsKpsInuLSxdqywZfPLggYN7eWXDRnJlE5AkmS3P/J4Hl83lgbt686GvHCEpZDIZnP0I3gyEIRvfH/zgB2zevJlZswavWDLG9UcknkZV86HGg5nTKK4AZjJDZNsxvDPq0CtKiO46ieLS8YyvYPwRm8c//Y1BX0cg6IrEB61vO1R6S1bKGQanHJ3IWmHhv//GyYSSh9l/U5KdH/wTc+xJ3Lr4Lupq8wlaL2/8HftKWlBuCmAl2/lw7Q6enPcERibLh6vLuw0vgFJTwu5Th7nDumdAhuu+FY/g2P4mbxx+k8BnF3efSwhBcO0BztRUc/TECWbP6Lv9oCzL6LoDXXfgucIkaUnKUur397/jdUjWtBjJ/lxpw0QdRO2yJEncvXIlv37zLdwT5iDJCqmusxjxIP5Jc6nSitchLcsiHE2iaA5uuOFG5sxZRCwSxOly43D2LBFt37uT0tnFPYK379tJw+TpBJMZOD8HTnWdJTBjcfc+ekkZvgmzSIda6ciE0cqmFJ1HICFJAlNohKJxyv0lfPL2u2n8xb8T8U1AVjWEECihM9zxieI638thWRZvbvoQq2JyT/JS5SRe/+gAtyxdRmnp8Gc/67qTeDI1LMZ3yDG9RYsWMUolwmNcZQzDIHNRzDNzPgAa3dFE4PYb8EytQSv1ULZiOrrLxV1tk/k/H/9b9CF4rsFQFEkZwfqOAZDNpsn1MgRJlpA0ldCGw+Tq3Ry9XeJHrb/lb379Xf7ld0+zr7YNdVYFkiSdz2yu5tVDrxGyoyju4u8i6RfE+xCej0ZCBDvbeq4tSUyrmYF3aUOBEZckCd+CScSTMdq7OoklRke0JZkxR7zZ+NXAtm0GWEY+JNKZDFIvIeT+mHvDAv7qc58jeWQT4RP7kFUdX/1MPMET3HvnfQX7CiAYiV/S5UjCX1ZRYHgBEkbvuuGJbF5/QDu/7COEjawUTxg0lxc7l8XldGNGixOmpGQIWwhkGXIWpFJpHA4nf/HVb7C8QkY7sxvO7KXKrZFIDi7sfOzoIWKO4gmgKJ/A+xvWD+pcg8Ewhr6cdjH93gUvvvgiv/71rwu2Pf3009xzzz1s3z64NmVjXJ8EwzH0i0ogxkllnLFsFJdWlMjhnFlNcH9iSOn4qUyatCFQR1my8lK8JX7KY04uNWNGVxyjI0rl3QtQXHmP2TO7DmtyJYf+uJ1x9SuLztXuTjApV4eVSRSVJrmiUnd29QWCwQ6e3/k72gNpbE2iYq/G/dPvYerEWZzrakabXPyy0SpKkD44RsOymUTiWVxOJ9pgevcOAUVzEY5EKC8bnd6qo0UimUC5AmGNeDzGy2++QUc0gdepc8/qVUya2FPTnUhmUHoxYgNhfP0kfvC3/w/vb1xLJJGiwufgtse+WTTJjcbiIA9s4ut1aEXh7Pz2/PHTxo1jZ2cC2elBiN5nJbZtM3lCA5Ikc7i9Bbl8HGYmRaz5CJ7qifz0D89x6/z5zJ+/hHgqh6ar6LqDs+3tZGtmI+tO2oBXdjfS1tnJvXcOLE1Tdzigl45DwrZGJFfkAtleOocNhX6N76OPPsqjj155e7CyMjfqVdCGvda5nPzYtUJXLIrH0TNj/uqqx3h63U+J9JGGrDtlysoGX5cbO5ekPNB/KqHPN/Ke8YMzP8lze97Enl+JJEtku2LE955Gr/J3G94LKE4Nzdf751UE3L/6AY688/+RXFXZPSmxgkmWl8ykrKwwwPm/1j5H6FY/GvnvIT4DXt7yGn8/cw4rb1zB+9t3wrzCnr2JQy3cMmEZlVV5Q2haBlWVhUZ6KL9Hv1jp6+L+HQw5K0vl+UzfwX5nsWiU//bjnxBy1yPJfkjC4edf43uP38eiBXmpxVgqiVsb+v3r8zl54rHipKwLpDNZVN2BY4A62KuXr+SF99cjyi7KSA6fY9XqlXg8Du68817sd1/j0JlTWMkotmUWZOon2k5RKudYtXIV7W3nmFiX5tkXn0O4/JRNWYDmLgEq+fDAfm66cTEejxfDzNJ2ronThhOlpOe7kL3l7G46w8M6OAYQ1p0/fx7V697n0qI9R6yFT97+zaLfryvYxWtvv4Nh2ty+YinTp/e9RHM5shkoL3dfcZ7DFWk7b9++nRdeeGFACVfXq4bxSHI9aDvH4wk6owbKJZ5UIhHnvz7zfyEeKGwmYLbG+HPHJ7lx7mIGQywRJ5bqX0d3OHSKL4dpmSSTaSwLOsMdbD/2IXEjQVOmCd/9c4hsO0bZ8ulFx3WtO4SzthTvzJ6XmBCCuk0Zvnbnt4hEgry153XapDAOoTKnZDqrb7qr4BzNzSf4j+Qf0ScVrlVZGYPbjk7i1iV38frmF9lZexa1Lm+cs+1RanYYfOfR/717/1zOoKrU3V1yUVbmJhweWn3u5chmUkypr/iTSrZqPteJLTuH9J396nfPsDmoIF1S3jXR7uLvvvNtLMvibEe0oMRouOkMRQctiXmqqZF33nudeCZNXW09K25aTsPkQsNkWSbxWIS169+lOZ4iJ2uIaCf1pSUEKms51NJMNBJF8/pRNCdGPIRAoGg6pQ3zsE2D5ZUulixdjWXZbNr4JgeyxZMbIx6ixujktptvY968Rf2OvaXlNL/6/bO0x9M4yqqp0AT33XIL82fPpvoiNbbN27bwzNoPMcvqkSQZO9rO6qnVPPnYZwf1XeW/C4sKn4xvACp+l5ucjpUajXFZ4skMilr8svB6S/jbh77Hjzb8nOgCL7LXiTgWZHl6EjfeOzjDKxBE49lRS7LqjVQ6TTqTw7BEPglLhkCgjnsCeS/j8PHdbNu4FSsUx7pIrhLAzuZQHBq5WIrUuhNoC2ognKb6tMZnb86XL5WWBvjcbV+67BjiyRh4i0OSskMjaSQBeGDlo0w8soP9Hx1EIJhVvpibHi0Md2uaTiiWoG6E6h0voDtchCJRKgMjJ+s32pi2PaS2fgDt0VTe472EjvPiD8lUCkUdOTWyjJHFFjKDmQq1tjazZvN60lVT0TUnwXAL7R1tRcZXUVRKyyp49OHPk04nSSfilAaqOHhgJx8cO0M8kSQwa2nPclNtA+Hje3EFxhM/dxxXYFx3z21FkfF6SrCiMRRnYeafEQ/TUTaO328/QHPrWe6764E+x25ZFms2fEDGU0lZTRVmpJUqn87sWXMxLKNgv5fXb8Yqn9idvC/7q9lw7By3Np+mfgA1xIXfhUK2j7XywXBFxnfJkiUsWbLkigcxxrVL2jD7LPkZXzuBpx/7v9m4Yx1dzSGWz3mI8XXFrcn6IxyJIatXJ8kqlUoTT2eRZA1Z1jCzSV7f8Tztej6YVW2UcfeCR5g9dRGzpiwkEY/w5oY/cG5yCOfUKtKnOkmd7KD8llk4PujgyWV/zqkzH1PiKaV2yTi0QYgDT596A+4P12BWFM6W7UOdLJ3Vk1Qzb9Zi5s26/ATHRiGZSuJxj5z2syRJZLIjmJ10FbBsMeQsVK9ThV6c5RJH/jWbzVnI8sitxaeS2aIIVX+8s/49spVTewxBZQNbj51g2pQZBPpo8+dyebo1xRtPncS0wBWoK8rz8E2cRbLtFLZp4IieZf79d3f/bf6C5ew9+ktSjqk9XZzMHEYyirduCuBl54nT3JZK4Hb3nnv+9prXaRI+lNL8+0kLjKcpl+XtNa9z5x33kDNzaKrG8eONBIWbommPv5ZN27cNSMDjUnpZah40Y57vGH2SzmSw+5lHK4rCbcs+MeRrCATJTA5VG91b0bIsorEkOSEVePYvbv818U+UIcn5F0+bLfj9e7/mS6u/gyRJlPjKeHz1U5xrPcm6P7yK6jQIBMZTuUXmtiVfw+l0M3N6Plx25MQednXsIKVnKBMebq5fwdzpfYfSVFXjtsBy3t2zGWl+NZIsYTZ2sTQ3nUBgcDXTiqIRTWRG1PgCZHLWiDQavxoIIbBsGKp5vGfVrRx64VVM/0VLD6kIK+bnyzFNyx4RQd+Ptm9md2MjibRBwOvm9lV3diu1XY5IqJPOHFwab1IqJvDRjg+5997+c31sYWNls6ju4vCqrOoIK4ecTXLXnXcVCLtouoPP3vsI67au4+jZVlKmQEJQdlEbQsNTwZHD+7nxphW9XruprQvFXThBUDQHTW1taJqDdDqDVqLh8/mRRbGnKiwTj2NoclWWfeUZz2PGd4w+iUST6IMQAxgK8UQCeZRLi1KpNLFUFlVzFEwtTjc3Ep4poV1cyiNLxOZqHG86wNTJc7u319U28PmHem+OkMsZnDhzmPeVrSirywEfXcArjetQjqvMnjqvz7Etm7sKeQ+88fvXyag5qp1VTFwwNMUe05bJZLPAyPVdVlQnsXj8T6Lm1zRNJGno1nHy5Ck8dd8dvLFhEx3xFCVOnZXzZ3HvJ/Nr+5YtGEgSbjQS5sU3/8jZSD4fZEK5n8cefASPp9jArV23hg0n25E9VaBDXAieefk5vvrEVwa0tmz3YUTOtJzqf6BAfWUVZ0WCZFtTkWhGsu0Uui/AzfPmMmXKLIKdbXz88X7GjZ/EpIbpuH1+vvK5L7Fz51b+ePA0iqvQw5UyMWpqxtMXokgYs2e7JIFp5j9bbe04Jrqg5RKpV3e8hbvu+MsBfc5LsewrL7MbM75j9EnGMJFHuGNOImV0G9+te9ezN3yIjJyjyvZz97z7CASq+jlD79i2zZtbXuZY7gw5yaTKKuWBBQ+iaR4yJqha8YupteMMypLimbBa66OtqaXA+PbG6ZajbGxZR8idIJ1IYCk2pQ0+5PPZs9KMcj7c9OFljW9j00HeYQfa47PRyEcxX/r4feQTMrOm9H1cb2iaTiyeorZm5MqBFEUhkcpQev3bXjKZ7JDLgC6wYN58FswrbiIP541vP8cLIfj5878lUtqAVJHPam8SNr/43W/5i699q2Bf27bZ2XgUuWxS9zZJksgGJrF123pWrSpM6LuU0vJKMl1n8dQUTu6SrU2U+wZ2zyxbfhstf3yWo7Yg1txIyfjpSJJEqrOFXKSdGZMbWLZsNa+98XuaommkshrWvvYSuiQYXzueBVMbuHXVJ1i/YwdtiTC5RBSwcQXGM0G3GDe+72WsSZXldEUN5IvW0W3ToKEqryFuXZRL/J0vPMlPnn2Ok1EDS1Koddo8/qn7cLpc5HIGu/fsxOcrZdbMYpnc3rCsMc93jBHCtm1ydre4zYiQyWQxbRlNgfd3vM2mymMoM/Oz+wTw0w0/5y9XfXdIPWtf3PAsh+YlUD35l0gL8O9rf8aXlnwbRx/rsLOmLmTH4eeQ5xUafOtQJ7On9KjvZLNp2lpPEQjUdYf30qkEb7S+gXxrHTp+dMDOWYQ3NxJY3fNAx5Qs8USSEm/vn2nz6S1IywsTmKSZ5WzeumXQxhcgk7P79G6Gi6w5sucfLYyc0Z0UNNzYtsVAGjUcOLCbkCOAcnHvXEmmzXZy4ngjXaFOTp09i9vhYNlNS0mYUpFBl1WdcCI6oHGVlfho3bkGh78SWVHIxrpwBurgop/Utm02blxDc1cXAOMDAW5ddSeyoiDLMp955M/oaDvF9h3bCHUeRVZVJnhdLLn9SWrHTeSjjzZwwnSiBgKEju7E3zAPRXcSAd4/FaIr/Acq/V66YuBpuAEhBJlzx7lhce+TmAvcf89DtD/7C84kFWRfFXask4lOi/vuzic5CqvH+AYCFfzdd79LJBwim81QVV2LJEl8sHE9r364nZgjgGRmqXv9Lb715BNFzSAuxRoGgZkx4ztGrySTqSsSGxgIsUQKTdMRQrArdhBlbkXB37MrKnl/19vcf/Pg6syz2QyN6llUT+E6ae7mKnbuWc/KRXf3epzfX8G0j2s51hFFrcqHwMzOBJOD1ZSf78n7wa7XOKI0kZvkRDmbxXfCRi/3cs5qJ6PnUPca+BZMIhdNkTjcQi4YJ3miHc+UamzTInmqg99bz1OuuLlr2QNFySQJOUNvq4757YNH1ZyEo3Hk8+cUQnDq1HEcDhd1dX2H9AaDZeXX0K/3kqORFOzK5Uwkqf/vp629FdnVyzqks4TnXn6ebNUMFJcXkbHY88Lv0WyTS6c+tpmjo/UkRjaD3k/Cny7ZVMxZiXZ+gmtm03Qd2ky7Yyq7dm/lxkXLefnV52hRylC8tQAEE1man/8ZX/j8n3efp2HKDKpq8l2OLLNQPvNU6zlUZxWZcDuuinEFTRwUl5e9Z09hC3BUTQLy3rtr3DQ2HzrCyhW38tGOLWw7eIhoKkuJS2fp7FncsnI1iqLy1Bee4tSp4xw73sj0ZbcycVKPxKXVS1i6tKxnYtvV1cELm3Ygyiaefzq8dBDgpy/8gb//q376bQ/DvTJmfMfolVRm5LyAC2RzFqqe7/WacuWKZ/CaQtTuTX/n8sSiYbJlcpHXrjg1Yv2c7+6lj1F7eAvHG08AMNkzk4XL8tq3+45s5fDkdpSaGhyAIcc4Z3RSurgWNyW4ydfddry9F0eVj9Kl05BkieSxVoKbPsZuj1P+qXmcc8u05JIc2fTPfGXhF6mp6jGCfttNbz6L3x5a4pQkQSaTw+3U2HtkNy8cfpOOOoFs2Izb7OCpVV+grvrys/z+UDUHiWQSv2+Yeq1dJUZSLNMW+XXI/lgw70Y2vfwaUnnhb5Jq2oM0eSHKeaU5SVawqqZgN22HZATZk19vFUIQadqHmDiH3/z+V3zx8a/0ql8OEA51knEHug0v5Hv5ltTPQOhOdh85TH1dPaeTFnrFRQZTc9Bqahzc9xE3zF/afd01a1/j+Lk2sgJ8usaSOXOZO++m7uOy0S78k+YUD8RXjRE8V5SNHJXdvPfea2xpiSKVjIcSiAPvfXwap2Mri29aDsCkSVOZNGlq0Wn7m0y9u24ddml9UTziTNwiGOwkEKjs9TgYnnvl+k9RHGNEyI1wKDGdycB5jVtV0/Cmiw29bZiUyYN/oZcHKvF2FW83wylqnL2XT1zM/Nkr+PSSP+PTS/6MhXN6ROePxhtRanqSXhJHW/HfNLngWEe1H4TAf+Pkbg1mz7RadL+HkpVTuzWeZU3BurWOtw+8VXD87dNvR95TOHhpbxe3Tbut33FfYNfhrfzrBz/iv6//f/m3df/Ch/u2kk4l+dXHrxBdVoZjQjna1Ao6VpTw7xt+NeDz9oXy/7P33tFxnee97rPL9D6D3gH23kmxilTvXZYl2ZJbrBzHds6NHSfn3HJ81rpZOSXJjRPHcokt27EtW8WSLapRLGKnxN47SIBEH7TB9N3uH0MCGMygEkNSMp61tJa4sefbe8r+3u97y++VJGJxdfgT/4QxUi0Ghj2voLCYOUUetEjfEkzr6cDncvYa3v6IjgB3TSuj5/RHdF88RveFI7jKpyNZbER8lezavWXQa9WeP4noycyid+SXE+9sIazqnDl9DJO/JOMcW0EFW7Zv6v33+xvWcyIioBVMQi6cRNRXwebjJ6mvO0dVcQlaLIzJ7iYRGqhHBVp3K7IjS66FmuBsQwuCK90jJjgD7DtxYtD3dZXBErKuohvZ5zhdEFCVoet4x0PXfML4TpCV5Djplw5GJBrv3VkLgsBi73z0y33C6oZhYN0Z5LZF2V3EA2ltbeLD3e9Sf/k8kiSz1DkXrd94elKl871j1HdfREkmxnTPmpj+wAmSmFXDWnZnTpLOOWXELmYKzzcJ6Y0VyktreL7ySap26QQ+jlK5S+f58sepKstc2WfjyOn9rNd307nChXZLAR3LnbyR2M2Lr/yA+PzMZvaNpSoX686PaOyhUHL8e/mkIyIMawyu8plHP8sjc6upEbqZJHTzxJKZTKnKnvFuNomsXL4Gq9uPp2o23pp5mK5kDYuymfbQ4M0Kystr0HvaM47Hu1oxu/yY0aiZNI1Y8HLmOR1NiP0EMk5fbkCypGfVi74SDhw9yNKla6gxJzGL0NNwFqNfDoKuKtS4TbiU9Ps0DJ1Su5C1jzFAbATdL4Zb7Ny6fAV0N2UcL7VBYVHmgiNt7DFo1w9kwu08QQa6rqNqBteY+DkkCUVF7OfWXrvoThzH7Gx+fwsdRgg9nCDPW0VTsIHq8imDjmMYBr/Z9BJnA0GEOX62XDpJ6bsmvnjHC9iO2nn91dfRSm2IokjgiUVcFuC1Lb/g6TVfHfU9F5PHua17EWQJQRSIXmzFu2QSwoD6X5t7ZAAAIABJREFUEa0nswm7oWgZ5wGYVIlYPIbN2mewy0qq+HzJl0d9fwB7GvYirkjPVBUmeTl7/ByCKUvLN5tEOHLtEqe5XqxdD3LZzkOSxFHtlhYvXsHifvWtPq+fk+9uRPD1GQVdSTKlKB9RFLHJIgN9D4ZhYB2ifr6gqIxis0aLqvQ+i4amEWmpw1U6hXDLeYpLqzCCdej+4t5zdFUh1t5IZXl571iDNRtIahqCIPDQ/U/SEWzm6JF9XGq+SFSQEBEo97t56qkvUl9/kbe2bKItpiEKOuVuO8888QxvvvtHOrJsUAPO4dXwhrOPFeWV3DOnhg1HzqF7S9CVJJ5oM59/4uHhxx72jOGZML4TZBCOhLNKSo4XhqGj6mTEeFRdIz7ThbM8Fe9qB3594A2+bHqa4qLyjHEANn/0DmfnJZBcqfiMWO2jqUzjDztewWcuxHH7FGR/ery0rSJBsK2RvPyhV7cD6UmG8S6tQXJYr74RWv6wj8JH+vrr6sfa8fc4MQbUFCo7LmEvS6/H0TqjTDHX0BNJphnfayEmJciWo273e4meCMKs9DiW74LKjEeGLqEaCZouoKoq8ggF/W9GRFHM+N7GC1mWB+0KNBIqK2t4YPFsth44RKcqYDE0phX6ePyhlDbxtNJijnSH02plhWAdy+9/mFBXOxabHUsWt/UTjzzDW+tf4fDZOgxAjfdgdvmJd7XiqJrHsaP7eOjuh3ltw9sI1qtjG3gDRSyes6B3nDyHjdYBY+uaSn6/PAB/XhG33tbXsUjXwWFJicvU1EzhL2umEAn3IMsylivPwz3r7qTulZeJ+6oRRBFD17F0XOTeJ54c9jOTRlCz/fiDD7N2RZCtO7fjcgRYt+aZkfVaHoefyCf3SZkgZySSak6TrWKxWNZM6n3tBxGXp8d+jIX5fLh7M08XPZ91rPPx+rTOKJCKp17QmzGi5gzDC0CRg5aLDaMyvqqiUGdrRnKkMj7DJxuwVeXjmldJ1+4zIInoCYXpoTLuWvcXvLXpVYIFMQyLiKtR4K7yh+kIt3F4+xEiHg1LD0w3qli5+G50TSORTGIxX3t2uV93ks3RmCd4mGoqZ+OJozAjD3QD+VCQx6fcMy5ZypJkIpFMfqKNr9lsQgsnRtXofqQIgph1vlZVhU1bNnA52IEsCiydO5cZM7KXlC1dvIIli5bTE+ok2B7k2MnjbNqygVtXrePO2+5B3LqZU/Xn6Q6HkfQkRU4Hr77zJj3IyLpCmdvBQ/c/0ZuAFQ51EeruYGrNVC7ojisdiNJpa2/jtnX38aQosP/4UcJJBafZxJI585k0eUbvebetXM1v338fI68KQRDRlASurkusuvMLg34mmpbEZk2/psOZ/u9AXgHf/PwX2bh1I52RKB6HlTvvfw6XO13QIxviCH/WgUAejz306MhOvoI8Dopun9wnZYKcMR66pUMRT6hpUnNX6RGyx2LD0uBlNoM58nRdZ0rZLI6efxfTpPRYp3imh5opIyumv0o8FkFxCr17SqUjjHNGaofuW9knQt+9PYjb7efZ1S8QDnWRTCbwLS9AEAQmAYuNNcRjESwWG4IoUld3ClVTmVw1DYv/2o3v7TPu5KU9v0FblrqmYRiY9wW5Y8ZTzKipZGV4OZsPb8Uimbj7ti/idI5PS0BJlkkkkjjsuVPTyjVWiwVNi+TE+AJIA1pw6rrOD3/+Y1qsxYimVKjg/I793NHezppV2RPsBEHggw83cbC5G8lbhN6d5KOf/oSHV6+mrKScI3X12KrmIAgiLZEQPZdO4Z+2GEEQuayprH/39zxwz6P8/q1XaIyqqCYr9mQPsY42TNNvSbuW2t1GzdKUHOqMGfOZMWP+oO+tqnoKzz/kZNdH24gpKgV+H8vu/dKQi3hRYESypE6Xm0ceeGzY8zLHz10gYeB3ORYmjO8EGeRalEFVs2vcenU7A9M/DMPAqw1eZlNjKaMxchnZ0bf71VWNQjWPspIayrc7uRyIIXtTbiy1McRMpXrUwh0OlwfnKZneHMhBHj5V7PvsnFdW54l4lJ1HN9JDGKdhZ8WcO2lqree92rcITzODScK6dxMPVt3F3GmLRnVfAykpquCr8vNs+ugDesQYLt3Go8u/isXiJZFUKSos5Zm7nrmma2RDEISUdvEnmNSuPXcrT0kU0xaLe/fuplkOIPUrBRLc+ew6dpyVy9dk9UicO3eKgy09SN5U1r4oyah5NWz8aDeabiAU9GXfmx1uPFWzCDeex1U6BVGSOVnXyKnv/z2OaSuQHRIyoFOAGRORplocxanXa8k4JVKSqurM9pn9OXniIMfPngEJrLqOJkpoOihqctgYtymHDe913cBkyV3duTQO9z5hfCfIQNONnObBK4O0bVtdvoI3T26BGalCeMMwMO9q5c5FfzboWLcvu5+mjT/lfGEQaWoArb6LwCmDu1d+BYBHVj3HviMfUpeoR0BkmmcBsxeNruUhpIzLIvcCdp4+hDQtgCAI6AkF0dK3sjcMA60xRGPTBUqKU9mpoVAHLx/+OeqthYgmCV2NcHbbj9CiCuIDlb1xb73AxZvb32N69WzM19jvNT+vmM+ufa7331d7IGtaLitZx0fv9kYzHjuawTDJAsl+65P6psYMPWOAbt1EV2eQQF5mGdCh40eRPJmSqy1xHTXWwwB5ZWSrA13p8yjpsgXN7MA5wLBbCyqwN5/EFW9FM6AsL8DKlZ/r/XsiHmXn7i10R2O4rFZWLl/LvgN72N/UjuTKI9beiBLtSclLygINPUnO/fZng9YZa6qK2507TXdVTeCwD++aHisTO98JcoKmG1yDvvyw6IO0bZszZSHWC1Z27d5FVEri1RzcteDLeL2ZJTJXEUWR5+76Mxqb6jmx/zA1ZStwrS5BkPrKmJbMW8fozW0mC6avxH8pn0Pb9pJHGY2/P4dwRxmmfBdaJEHbuweR81y8EvsjpducPL7yC3x4/F2024t7XWCiLKGvK6Z9wxHySW9lZizNZ9fBLaxdNrLyqtGiDVLXOF7oOTbu1wM5h7sxi9lEPJrqAKXrOh3BFnR7GeKAEIwVZdCuRCZZwjD0jAYQiVgMPYvnwTAMjH7fu67EB+0p7M8r5NEHMhOZQqEufvPGyyTyahAlH0Zc4/Sr/0EymUQun526fncb3n4diUTZTMRXxa5dm7n11szfsywamE3pC9fNH27gZP1lVN2gxOvkoXsewmobWxhDFkEcadB3LOOPw9ATxneCDDRdz9kPw8DIkMPrz5TqmUypnolhGGz6+G1ePvJbFFSKDB8PLn5s0NVySXEFJcUVGEBzsAtTjp67yvKpVJanXHGGYbBx62tsO70BzSNR/PRKRAS69p7nYrnG1gNv02kOIwjpE6kgCIj2zAlQkCWSajLt2Mmzh6lrucDkkqlMrhldnHogud6Zjofe7Y1GEsWcOZ4ddhvtoQ4kycSLL/2IRtyELxzFN7kva1hPxplR6B9Uf3z1LWs48LvfQaBv4WYYBloiiiBJ6Gp6o4GehrPY8yswdJ1Q/UmsviLiHc0Z46qxMFWV2eVGP9z+AcmCKb0LSEGS0Aun0nViN1flL4Qshk6UTbR1Z9YRa6qKx5n++3/jrdc40KGhqSaiwUYuNLdx4dK/8tdf/+usceFEIs6J44fwB/KorMysgTflUOpUVRQsrmuvBpkwvhNkoOlGzn4YmqoxEp/2G9t+y5HpnUielFvurK7zo80/4P956v8e8nXJZBJxEA1dwzDo6mzDarVjG6RB90jRNJVXtv+U1pkGJXffTqItROeHJ/GvmYF/5TQ6tp2kgWbMupytvzpCZzLjmLq/meXzn7jyPhL85IMf0DpDQF7sYdel9yl7dxNfvus/ZU1WG9E959r4fsJjvgAmWcxZwqEgiMgibPrwA5qtRZhMFhwIdJ4/jChJyFqSVXNm8dD9nx10DH8gjwdvWcymj/fRKdjQE1Fi3e24K2cgyRa6Lh5FlE0IkowaDQMG4XgENRrCP20pssWWarxw7iCeylmIJjNqT5BySWH+goeyXrMzGkdwZRGT6b9zzZInYhgGlgFbRMMAWdSx9ltcxGNRjl5qIRKNIVlsVyQoDZounebl3/2cZ5/+UtoYW7ZtZPvRUyQceZA8TqHwPs8/+Qwer6/3GiZT7sIHmpbEYb/2TmETxneCDHK5gUmqCtIw7qBEPMZxsQ6pn/SdIAqElrnZ+vFGFs+6dfDXJpLUN5zlckstkytmU1xUSUvLJfYd30qDJUi0VERs1ilsd/LIkmewWEfm1lJVhe0H36WFIJIhkmzroet+L+YrMV9Lvpu822fTufsM/lXTsZYHiB7tYbKrhpa6RiyVfa5ztbGHueZZ1O9shCUFCJKIdqCFZcJ8TFcmpT/sfJXgrS7kK5OXqdxLU4HCu7vfHHWjif5kc1mOF5/8fS84HVbCHTGu9kC+cLGWV955j0udPVglidlVJTz3mc+OKEs3GxaTzKXWINKV7Gazy4fZlfp/KXiBRx58fNgxFi9cxsL5S7hcX8uOPds5VVDR+536Js1H11RC9adwlU3tLR/qPHcQ4co9W9x+ZJuT5Nk9zJ29iMkL5vaWDem6jqYqyCYzgiDQ3HSJWE8nuDLL8qyCgaYkkEwWBElCjYWR+8ewOy5xy53pbQ11LUGeP90T1NbaSEg1EGUzjsKqK0cFPBUzOHLhMJ/V+qojLtVfYPOJWsS8qpTxsjkJGga//cNrvPB8KjdEUWIU+XPXRtMsZ1e2Gy0TxneCDHI5iRq63jsJDEZHexvxAomBjjfZZaM1i0TjVZLJBD/f/EOCMyTkVR4Onl1P/JU6pBn5JPMSeJdM7i0VCiZV3tj6az67ZvBkrquoqsIP1/89wiPViFck9Do2n8dvSResECSxV8VKSyiEm1o4NsdOoitM+EIzssmMN+lgkWMOK9bdSSIRY9/+bWi6yqLp92N3eNCubLsahCCinD5JiRYT9VpL2rEDJ/awr+UQMTFBQHdx1+x7Kcgvzvo+BK6KSAz7lsfEp8H42m02NDWlqxyNRvjer18h6qsGX4AksKM5TvJX/8FXn8tedz4cHpcdScj+SZlHEW8WRZGKqsnc4/Rw+pVX0tzQgihhSoSQ+8k/eifNo/PkHgoC+ZjMVgrcDu7+2t/0Lj4Nw+CDjW9xtrmZhC7gkgXi3e0ovjJiuhlTRxM2f9/vSot0snbpStq72qkPNuN32Ek2HEdw+tEQ8NqsrFiyhPyCElpbGti2ZxsdkRguq4nFM2ewfNnq3rEKCkvR2i/hntl3rPd95ldy+tQxZs5KlTntObAX0Ze+EBAEgYaeOIlEHIvFilkWcxrvNY9TTGvC+E6QhmEYOZXZS+2qh75CIL8Q+3kdPT0fCbUrSql7WvYXAW/ufIXO272Yru4WpwYQSh20vn2A4idSHVDUcJzufbVIVhPdVp1fbX+Re2c9SsCfveHC5cZz/Oz9f8b92Bws/TKbBesg9YtX5tXk/gZsn52D7LFhwodhGOiKRt4OlRXz7gTAYrGxcmH6zuBqcsxgurT95aV3Hf6QDdZDSMs9gIUQ8NOdP+dri17A4/VnvNYgt16N3A5+fRAEAcuVyXX9hvcIu8vTgiSi2cqRS3Ukk4kxZaWbTGZumT+P89v2IfTz7GhKginFmVnMw+HPy+fexfPZvP8gPWYvopqgQEzwwlf+nNffeYvmhIBmsuJUIty/5jYWL16ZdZwtW97hRASk/EmYgDgQVkVkBNxlU+hpPEfHmf1YrFZ8djuza2pYsrTPWDocFiKR9Dr9xssXWL/+FQ6fPIZj2jIkfwEJ4J3jF0kkFNauSfXItlhtlAe8dKkKwsDMaDWB09m3m9YH+Y3pCOi6hq4bOC25M2uGYWC1jI/naML4TnBdGYm+rdlsYa40if3BZqS81Ord0HT8e6OsfHot4XBmvBTgstCGKKe7m2SHFclu6ZV/7ProLIHbZve6jXqAn7/xIksKlrBk5tq0WPD5+hO8cubXiNO8WAoG7EKtJpJdEczevt2FFkuidESQ322kMjCJsKdPzk8QBCSzTJslMwElG9ViCQdiHUi2vslI64kzydq3Ivk4eBBpZXo5hbK8kI0fv8fja8e/lvdPhauLt1A0hphF4DxqyPT0hIZsOTcUc2fNoq2jm51HjtKty1hQmF7g55EHnhrTeLcsXcnihUs5c/o4LpeH8opUmds3vvI1ai9cpCcSobi0MiNXoLurnV0fbSeuqJw+exzb1HSRDWdhJV0XjmD1FeIqSSU1dZzYw+zZs1m54rYh7+m9DW9ysiOM7C3GNXMV3fUnsbj92AIliA4f+06d6jW+AF9/4a/41n//WyR3AQgihq7hKKigUIxT0S+hasHM2RzZ9jGyO/2zL3aYsdkcKMkY7rzMhed4kUzEceePz/gTxneCNARB6HUf6rrO7oM7aOlsZeXclRQWZHdnjgZRFACd4Xa/D658At+BzRw/ewpV1CgyAjxw59eHjLVlK7UAEM0y8cZO0HXsk4oy4jXyugp21x1n//7DBEIOAvnF1Hgms7l1M9775xA6eBE1HEd29jnC3QuqaH/9AJ7qEpjkhvownvM6j857gdLSGl7/+Jdk6xwsDfG+DYPe2N39Kx+jc9NPqQ20QoUL8WIP00KF3HHb/b3n98iZyl+CKBASs6V4pT7xHIr+5Hjw64fDZkLTNCaXl7GruTbNfQuQZzbw+QYvfxsOn8fFssVLWHHLKrq72nE43ddc2y3Lpl7XLMC5sye51FDH3DmL8fr8aAOSHOsunuWP2z7EyK9CkEWsk5fQefYAvskL0hqeDMwPEG0ODp6vZemSVYP2Cb5Ud54THVFM3tR8IUgS3urZdJ4/hNVfjCAIhOLpC+h3Pngb7/TlSP0+654ze3lsgHt/6rRZLDl7mv2XGhB8JejJGM5wE488nJKHtFvknOU0AEiSMW4SqhPGd4IMBKC5tZHvbf4xHXPsiNNtfHDkxyxXq3nunueGff2QYwsihq6SVWVjAKsW3sYqhl5hX+Wtna/R0HIRb9KDaO77WSuhKOaAi8iZJjB0PEuylCV47HTWtWGUBwjfXkhEMDjXsJfu5g7yKcc1t4L2LccJ3N63Y9ZjCnMD87i96kEu1Z/DbnMSLG3CdCUDdJpnBo2NB5FL+rSqdUWjTBl8t6Trem8ymiRJPH/XVwkGm6lrOM+kydPxDpjwXaqVgf2IDN3ArWdPIjPQc9I04CqfDtMLbpeLYCjEmpVr2L5vPxcVGcmUMo5CTyt3LVsw5oQrSD0DdotMUhfx+ce2ex6MSKSHn778S1oMB5LTx5aTrzG3JMBdt91LNKH0Zihv37cbCmp6vzPJZME3ZSE9l0/jqUw1vNdVhf7fqhIJIVlsxC0eGi/VUlkzPes9HD99DJM3UyDE4s5DiXRhdvrw2voWG5qmcvxSI1IgvW2ic9JCDh07RO3F8/REIsybNZeKyhoeeeAxVrY1s+/Ax/g8RSxZ8jiSJKEk4+TnZ6+PHi9s41jDOGF8J8hAEOCXO39L9+o8en9qMwLsaLrMrKN7WTRn9JIVqqry/s53uRBpQAnr3DbnLgrGsJNWVZWNu9dzWWnBrMssr15OJB5mX+FlvHPn07H9JLaKPGwVeURPNKIdbcN291TMBS66PjhJz76L+NamTxo9Jy4ju6x4FvQ9/OZSL05dI3qhFXt1AZ4lk+jccQpBElHaI8y3zObB1c8gCAJn209xMb8dca6XnXXHKNxm5fEVz9N6uIkTl2vRp7igOUJhg517bhl88aLrCpYBPVHz8orIy8sej16Wv4gNdQcQK/smHNPuFu5c/OeDXiOXu4JPi/EVBAGHxUQ0pvFfvv5N3t7wHucaW7CYRNatXcesmbOv+Rp+r4vLLV2YzKNXeTp0aC9Hz55FABbMnMWsWX3iFq/98fcEneXIV79nfxmH2rupOHWYhQuX0R2KouoCndEEDKi2EyUZ44r3SEvG6Ti2HdekhRiGQaztMolQO95J89DaL9PU0sR72zfTGmxDtDpw2axMLinl7jsfRMTImlipKwlElw8j1MbyuX2dtCLhHnoUPSPBUpAk3t+xFd+slUgmCx+/v4XZeR/x1GNPk59fxL13p5dGWUxCTht7KEqCvMD4aZdPGN8JMjB0jYtiO5BuHOViN/uOHB618VVVlb9/5X9xebEFyWHBMAzOHPolj4fuYlY/gYHh0HWd/+/3/0jTMuuVWKjO2VN/xF2rIt+XWmnn3TabeFMnPUfrkZoTzKtYSte2FgJeL3OmfolzzSc5eL4W06RU3Cbe2EG8vh3n1MyFgK08QOees9irCzB57PhXz6DtvcOs9d3KrUtS7t9dBzdQtzCJ6YrknzQtj2C1ysY9b3LPsidZHotQd+k0+YESAjXZjehVJEEY1c50+dw1WE9a2bv7AHExSUB3cefcL+D2ZC+zGIkkXjKZ4OVNv+WC2oKEyCxHNY+ue2xE9zUeerc3Cx63jaZgF7LJxMP3Pzju44uihN0ikdRH561/7Q+vcqg9juRIfcendx3klsv13H936h4vdYYQAukeEsnh4UTtBZYuWUnA5yYWj2MWBbJlTngFhXKti4KAl4V/9d/4lx/+L0KdXqz+YnwF5RiahjUaZPdFmVB3D/5Zq3pfe1ZJklj/O5588FHO/OZljLyq3r8ZhoEQaqG6wMPSBfOYOzfVsCHU080Pf/VzYuFwhvHVEjHMgdJer4PoKeRIZwczjh5g7pyFaecqyQTF+ePTJGQwBEMd18YhE8Z3ggxkSULQx690ZMOu93oNL6R2FiwoYPPO7aMyvnsObaVxoQm5XxKSOD1A44nDuOlzc1mLfViLfXRsPcmFNSroftr3XaYsPInV8++hvP4UR7ce5FjrIUzzivCvnk70fEvG9XRVI1bXhmdBFQgC3ftrsVYESAb7sjovKvXInr4thNIVIVrbyvlUtQo2m4PpUxcyEsYibbhgxlIWzFg6onOHM76GYfA/X/9HGlY4EOXUJHM5fJG2t37CCw99dfjxPyUxXwCP24WhtUAOd1IBn5vLzR3I5pH1cm5rbeJwYweSv7T3mOjOY++5OtatCmN3DC4c0z/R0Wa1Mq+mgj1tUaR+nha9s5HH7n+M8opJvce+9OwLfLDtA9rCXYjxLkp9HsK+Ajq6Qniq0j0AosnM5fZUFvjDq25hw+49dGJD0pOUWkU+95+/g9uTniD4x3ffIhyYjClZS6y9EVsgVUakayptJ3dTODe9pl92+jl+9mya8dV1A4dVxJTDNqiQiiePJxPGd4IMzCaZaiOf8wMai+sXu1g16eFRj3ch0threPvTbgqhadqI+8nWRxqQ3ZkTlWaXUZpCmIr74qspTdsr9y8JSMuK2bl1BzMmLaCqYjpVFdOZe3kRG+reJeKME7/cjmt2eW+dLkDXh6fIv3sePUfrMQxwL6hGsppo39mVcQ+GYdC58zQmjx3nzDLiziAvb/0RT6z44qCJKQORpdwar6GSvQAOHN3LpWlCr7AHgOS0cNjcQGdnBz7f0FmeYo7v/3oiCAJWs5TDHkepEIDXZaM7qiBlyaoeyMHD+xF8mWIXqqeIw0f2sXz5Wsp8bmoHCKlo0RAzZ9akveb+ex5Ce+dNjtdfIKYaeC0yy+bOprK8ElVLXlFDE/B4Azzx0FXFLR1RgJ+/9jKGpiJlcZknJCtdnUEWzFvMvDkLaWqow+5wDhrbbu6OILi9OEsmEQ020HXhCIIgEutoxuItyCpbOfBnpmtx/PljT4AbCclknPz8a1PFG8iE8Z0gA0kU+Mrtz/O9916ksULHCFixnAlxh3M+s6bOGX6AAdgwYRiJDNelRZFHlbjiFKwYWiLNQAL4fXlMr8vjWHsD4qw8lLYeQkfq8CyZlHZeuFKkpbmeouJUuU5l2VS+UjqFX63/HtFqDy1v7cNa4keymVG6ImgNIUx3OPAsTh/HpPdNlKViMR2RIKEjdcguG/YpRUhWE/apxXTUaLy/43UeWP70sO9NUZJ4faNrczhaJHlo43i+5QLyzEzXnVJmp7b+LIt8y4YeP4cdgW4EXred5o4YJtO16/gOhsvpIBwNAsMb34K8AvTL55Ds7rTjRixEUeFcAJ588DF++vIvaRWciE4fdDYyr8jLsmXp9b2CIPDw/Y/ykGGgaWrWvrtXW4teXcRe/S/f7aAtoZPs6exV5+p9P3qcgqLUzlwURUrLqzPG7U//Bac9rxR7XumVa+oYmpahyGZ0NrL8/rt6/61pCn63bdC6+PFCFnTstpF5KEbKpydIM8G4IYoCXo+P//bUf+XbBY/zbOdC/se67/DY2tE3tAa4d8FdSEfT61u1SIKpUsWoYpxr592FaV+6wpUWTTBFL+GJtc/yzeovsHx/PtUfge/WGZg86fEZMaJhy9LCrUVrQxRFArfOQpBFYg3t+FZMw1VSgNaZXrajnu9kbn5fScfK+XeTeOM0gihgKfIQPnaJrj1nU9eTJZrk4Ijem0USkIfRbN5/fBc/2fJDvr/t+/xuyy/p6eke0diQcs2ZTUOPP6moBrVlYP40mC5HqamYMuRrDcPIaUegG4HT4UAWcrn3TVEQ8KEmY8OeN2/+EnyJYJoL2TAMioQY1TWp78fhdPHNP/sLPrdqIWsKZL755KM8+ejgWtGCIAza8F4URURRRJIkRLFPUvGOlatxyxBqOIPWr12hFgqybPqUQcfLxrSyErRk+jOmRbqQ1ATuihl0nj1ApOUiiVAHiboj3DV3GuXlVUDqN22RDBz23C5aNU3D6xr/9oeCMRLVg3GgrS3zof5TJz/fdVN+Lm3BDqLq+MZPDpzYx1tnNtEshLCoIpMo57E1T4+6ZKOto57fH1pPq9iFxTAxWSzjkdVPpY0TjYT5h4++h7Ciz0VnGAbuTd18bnV6JvCew5v4ePIFTP4+o6zFkoQO11GuFFIiFnLGuEDSoePoMbPAPZ9FM/qSTDbtfZOTC7rT3Oos6rzjAAAgAElEQVTJthDxpk7ccyuRd7bxZ4u/MeR70jQVj8OUJjY/kA/3b2Cr5yRimbv3/di2tPLN2//zoB1wruJ2WwkGuygr8A7p4jcMg7/73f/g8nI74hXXs9YTZ+FZDy88OLQMp6ooFPotOB25nQivF1efze5QiPaQipTjeGI0FqO9O448TIiioyPI62//gYauMKqmooSCWNx+7FYbU0sKefj+x0YcxsmGpqkAwzbvaG5uYOO2LZytPYsuylSXlbJ4zvyMRKjhMAyDV9/8HSea2olJVpxajAXV5ZSVlPHhvr20RxNISpwKn5vPf+7LaSEcXYlRUhTI+a5XTUaYVDF0suRg5A+RBDYm4xsOh/n2t79NJBJBURT+9m//lvnz5w/5mpvRyNxoblbjG+oJEQzp1/QQD4aqqoiiwKWWTswjTDTpz9XG8MNx7OxB1p97n3C5iBDTyWux8OD8p3APcJO9/PFP6VqdaTA6tpzgHu+dLJq5Gl3XUZJx4okYh07vxm62s2D2amTZxEt7XyS+KjO7uHPXGbzLJlO2zeChFc8Oea+6mqAgMHjjb8Mw+IfN/0B8ZV7acT2psuxYAfesGDoO73Zb6WzvpKwob8jzIJXt/NtNv6NWbUZCZLazhkfWPjqshyIZj1Fd5s9pqcf1pP+zWVvfjGTO/aKio7ObmCqOaEEajYb5p5/9FCW/LySiKQlm2xJ89vHRq5t1dXbwyvo3aOiKAFDitvPEAw+PWMVrpM/lYMRiETqCreQXlqQJjui6nvXzUJIxivM9OU+y0nUdp1kjf4yqWUMZ3zE9KS+99BIrVqzgueee48KFC3zrW9/i97///ZhuboKbD4fdQXN7EEkav7T6q1ydnOUcxAcbmurYeOoD2qUwDs3Miryl5JsqsXpsuKZmL7/RBxG5dypWFl0RehdFkY9PbeOg+RTyykL0eDv7936fe8vvJ67GgMyxtYSCfUOQu1d8Zch71lQVl23omGIyEafHpmREBUWzTIc2MtezeYQLKbPZwnP3jl5IRRD1T43hHYjHaaE7NvLEwLHi93loaWtH1S1XlOAG58PtW0j4K9PihpLJwpnmJpRkEpN5ZEl+V3np1V/T6a5CKEhdt8EweOnVl/nWC9/IqTDLVWw2R9b4cDbDqyYTBDz2nBteAE2JkVecKRgyHowpSPPFL36Rz342FUdQVRWLJXcJCRNcfyRJIsfzTK94/XjR0d7KL06/TP1yichSD63LbWzxHKE+eBqXe/D2YsVGPnpCSTtmaDo15r6JoLXtMgedZzAtKEIQBSS7BePWYjbVbUBviWAM6JOrJ1WU9hArytcM2bLQMMAkGdjtQ3sAzBYrznimYdMVDY8wfAamYYDFktsv1Czn+AdzA/H7vOjq8DHZ8aAg349gxIftURGOxRCzuIbjgolwODSqa545fZyg6E4zsoIg0GUJcOTI/lGNlWtUJYnPbRnXetvBMAwDp82Us8XHsMb3tdde48EHH0z77+LFi5jNZtra2vjOd77Dt771rZzc3AQ3DkuOk2fsNguapgx/4gjZeOR91GXpXWHECg8n46dRlcGvs2bhffg+jKA0pHaQyZYQ0deO45Vcva87XPsx8sxM91t3mc5k5yTa3juE0pVKGkm0dNP+4Qn8M2rwe4fuUqOpCXye4YUBBEFgvnMm2oBkKMuuNm5bdPcgr+pDUeK4nLl1m5rlT1eyVX8EQSDgsaGp4/d7HfRaCBQXBDCGMfYVxSWoscyQlUdUs3a0GormliZEmzvjuGhz0dLawqYPN/CDX/6M7//8p/xh/euo1+FzyIamKXgc8nXLK1CTEQryctcXeMwJV6dPn+bb3/42f/M3f8OqVauGPV9VtbT6wQlubppagkSV3LoRLza0IZvGJ4vw3zb8gIvzM1eo8t5W/nb1t4gmU5Po6TOHicZ7mDNjWZpr7uSZQ/x+56+ITbHjWVaDHkti3dPJswuf5zcf/IjE45W9nZGukjzVwgsFz/EfB39OZ4GCGklg8jmwTyrE/HYDf/nY/zXoqllTVTxOMw77yN//5o82cCB4jLigUIiXR5Y+TP4g0pP9EbQkpcW5q4PUdZ2AS8Lvy62u7o3mfF0j5CAUkw3DMLjU1IYg2bIqYOm6zj9+/1+4JOf3KkARauGRJbO4dc3aUV2rJ9TFd198Cd1fnv6HzstM81k5GbchXml4oGsqFVor3/qLb47hXY0dTVVx2SX83sxFQi5QVZUCrwmfN3e/6TEZ33PnzvGNb3yDf/7nf2batMH7q/bnZkwsutHcrAlXkEq6auvWchrHaw12ogmji00Nltjx2pZfcWJZMsNAeneG+Mbtf8nxM8d468x6onNsCA4z0uFOljuXsGB6auG4bd/bHFnUjmRNv5/Eb05grCki0dqNZ2F6TMqxqYPnVn2NYHsTL+34V5QyC3pSJdHSjbXYhy1hYq5tNrcvfjjNCGuait0s5nw3CimXc2HAhDTKz3k0JOJRJpXn5Twmej3J9mzG4nEut4bGlCg4FgwMmlvb0QVLRuxzy9YPOH6hjtb2IHoiQk1FNauXLmfK1BljutY7769nV30b0pVWfVpPkHl+C8eaOyFQkXauFu7gmeXzmTlzbu+xa024Ggo1mcDrMuNyjq/IxZBoUSpLrz3WO+4JV//0T/9EMpnk7/7u71IlHG43//Zv/zbmG5zg5sPpcNLc3ppT4+ty2gh2x0dVFzgYdy64j7O7f4y6su+B0c91saI41aN048UNKHcU9iUtrSxmx759TA7NwuX20WS0IVlTu9B4YwfRC20IokBU7aAoMBklFKVz1xmcM0tRe+KEdpxlddEaALq6g1hXVSIqClosQWDtrN57ONnVgXzgbdYuegBIGV6bLKQZ3kQ8RjQaxuvLG/f4kqLE8XsDdHfnZmIEkETjU2V4B8NmteK0hEnoxrh+T8FgK+9t2YKqaSxfuIBpVwxoygWdR7C9k7gm9Kpg/eHtN9gXTCDaihDKihANnY7OWmomTR3zPdx39wNMOnWMA8ePYWAwb/kCDE3lYPfpjEQ/yennQv2FNOObK1QlTsBnx269PgseACURo6xo8OqD8WJMM+sPfvCD8b6PCW4yRFEk11ECm9WK2B1hJOo+w+Hx+vmz+V/g/d3v0ilFsGlmlpXeyuypC2luukRbicrAtEBpQQH7dm1n3dKHkI3UziJ6vgUtlsS/MuXR8S6dTPvmY/hWT0eQJKLnmpDsFszVAU5UBHEf30pXpB15hoeenafxrUz3BMleO+e1i6wl5TqzW/p2vIqS5Ldbf8kFWxDFIeA9KHNr8QoWz1x+zZ/HVWymkZWuXAvWYcQ7Pk0U5vupvdyKaZxKj3bs3smvNu1C85UhCBI7fr+RNdWHeO6pPlW0vICPULiH7p4EOnCkrgExUNX7d0EQ6XKUsmv3NlavWjfme5k2fTbTpvfpNXd1tSPv+BgGKGppkW7Kp2dvJzhe6LoBepyivNyXE/XHMFI60dbrkET8p/PUTDBqbGaZZI4lWJw2E+GEMWxpxUjICxTx7LovZhzXNR0jm+6wKKCTktCb6ZtF46V9xJs68a/qm1gEScS/dhbd+87jWz4V54wytFiSZLAHucTNiXMnmGadiha9DIMkqSUkFU1J4HJY0iTqXtn2K2qXgWgqxAxEgXeObaesuYyiovKsY40GVVXwenK7Y9B1Hbv9+k2ONxpRFMn3OgiGksjytbnyNU3jja270P0VvTIRoruAbbVNrK2/SEVFVe+5bqcLqyXJseMniQjWzIWkxUZrR5+KXCIe48LFcxQVlmT0gR4pXm+AKQEHZ5JxxCs6zoauka92MGfu6MQ0RoOqJLFbBPy+3AtoDERLRigsz01p0UA+vSmKE1wzHrcDpZ98XC5wu11oau5cogDFpRXkXcp8iNXDLSyYnNplzpiyiAVNVQhK5mpDNEm9fd/0hELHtpO45qX0oeOywuJZazDtSk18upIpR+hXHOT73WmGV9M0jibPpcbuz6w8tp/eOuh7aW6+zMGju4lGw8O8axDRsFnHXxavP0oyhsed21ZuNxsetwu7rPdqH4+V8+fPENQzF0eCu4gdH3+UcdxsMjNr5jScRmYmtJaIUnilleD69//I//zZz/jFzkP848uv8NKvX+pVrhotTz36FPmhWuJn96Cc3cMMc5g/f+4rOSm/0XUDJRnD77YQ8Hmvu+FNJmKUFPpy7im6yoTxnWBQ7DYbGGN7aEeKgIDDKg9b13hN1xAEHp72AOZtLaiROIamo+9v4TbTQkoK8lGVBLpusGre3eRLmbsEwzDQTgTp3H2G0OE6Autm9covepJ2ZNnEE7OeobqnkPY3DqDFU51SDd2APU08MPPejAf6/V1/QHFkTi6CIKBk0RNOJOL8+L3v82Lry7xZeIB/OPh93t45uLCNrqm4Hbk1vABWs3TdJqubiaLCPAw1OvyJQ+Bxe5CNzK66hqbisGXPqraYraycOQm9X5mRYej4Ik0sv2UN+/bv4aOGEFqgErPThxgopxYvb7w1ehGknp4Q3/v3F2l112CdcgtixTwaWtpQ1fGfE5RkAqusUl4cuC41vANR1SQBtznni9X+TLidJxgSu1km11V9fq+byy0dyKbcuUhrKqfz7bJv8/Gh7UQSEZbP+wwOZ2rH5nBANBolGk8y1TSJo21NSP3ahxn7W/n8qq/x/qW30dYWIUhiqmXh/laWV9wLQMBfxNNrvkosGuHA/g/pFLtwiw5un/8CHm+mQT+nXkLPUi+pdISpcWcmsry64zc0r7YhS1dijYvs7G28ROmJj5g/M0u3IUPB5cxt6Y9hGNjNn/5Eq2wIgkBZUYD65k5M5rEZi8KiEqqcIvUDWnc6ehq4+/bHB33dM48/iX/j++w7dZ5oIkm+08YDn/sikiRx5MwZREd6na8omzjf2jTq+1u/YT09/km9fZoli42QuYb1G97mqccGb9YwGlRVwSTqFOe7rmtstz+GYWCRNPxjdM+PlQnjO8GQuBwWWrvVnGY9C4KIy24mksiu4zpeSJLM8kV9CSk9oS7e2PsajVIHkiFQRTH33/IY5r3vcfJULXEpiSfhYEXZ3VRVTONzecXs2LGBkCmCVTGztOYJ/L4CNDWBLKZUwUoKfJQXPzHsvaiijq0yn87dZ/AunYwgiSTaQiQ3nmfZF76ecf4lqQ1BShftkErcHP3oOPNJN76KkiTPm/sypmQiRlmO+6jezJjNZvK99muK/379uc/zw1/9htquOKogUWKDpx+9H2uW7N5YNMq///Y3nG/pwDCgKs/D1z//PB6Pl+5QD+FoDFXXs/ozNX30rqXm7jCCIz3ZShBEmrquvTxSSSYwy5DvcWC13liFRC0ZoeI6xXn7M2F8JxgSp9NJS0cL5Mj4btyzgUPB02joFGo+7lzxaE4NcKi7kz1Ht2Ez2/m4ZT+ROwoQhHwU4EQyRs+2X/Clu/8TD145X9VUEokEmqphctq5f/kjCFeiUbIsYbVm1mCOhELdR7hcxxRw0rX3PBgGstvGLVW3ZI2n6Ub2+KKWRZvaLOnXpTTDLPOp1XMeKR63i3iig0hSHbYTUDZ8vgD/5RvfIBTqIplIkJc/uBH4x5/8mDqpEOGKKtoJxeB//+gn/L9//dd43W68bpheVkB9fTSt0b1hGJSMQEltIOZBEgiz6YTHYlFisRg22+CLPl03UNU4NpNIIM+JeZgOTtcDJRmlrMh/Q0Inf9pPzgTDIggCNotELiK/v3zvl+wqaUJc4AAkLkTbuPTeD/jKfZk7v/Fg09532akehgX5hA5dxL64AJMgYGg6iAKiWaYur4OO9lb8gdQuU5ZkZPv4PyYPLX6UH29+kdAyD75bpqB2RfHvjXL/Xdl7Jpdofi4NcE+qXVGmOtJFFdRkgsK83CdA6bqO237jJ8+bgcJ8P43NbVdqccfmhne7h64rvVB7ngtREcnTZyQEQaBZ9LF3/16WLl4KwJOPPE79i//GqZ4IkiuAFgvjjjTz6LPPj/qeZtdU88H5ViRb3+9Jj4aYM6VPbKY92Mrv1r9JcySJbkCxw8Tj9z5AUVFp7zlKMoFJBqdFxp3nRxBujhwBJRGjON91XcqKsiF997vf/e71uFA0mplY8KeOw2H5RHwuFpNMR1d4XHuahrq7+OWld6C6b9IRTDLdYoSykBe/L3srM4tFJpEY/VKgtbWJ10MbEOcVIogCsfogks1M6HAdyeZu4vVBYnVtyBU+qrq8FOSXDD/oNWCxWFk26RbMp3owne1hQaKGJ259FpMp+2dc7a/m2LYdxHwg2sxo5zqYUuvkvpWP9RpkXddw2sSMhBWbzUQ8Pr6ReyUZpbRo/EVBbhZG+2y6nA7C4W40Q8rJZ3LoyCGOtCczmikIspkCIcLM6VeEOQSBlUuXUe0x4Uh0smJKKZ977FFMZhOqpqCoKqIoZ5WsHEhVZQ2RxlramupJxKNYY+0sLs/jztvuAVI76h/+6iXaXRUIdi+iw0vE5ObkgR0smjMHkwgW2SDgc+JxObFaLDfN70VJxijw23OuMudwDG7YJ3a+EwyLxWLBYobxTEg+VXuCRIUjUz2n0sepj44wuWZsMnmDsefUdsQlfQbd5LMTOddCYO3M3mN6UqXzj4epeXzoxvHjxZmLJ9jXdYQOT4IziSbObTzP07c+j8WSmXHp9Qb4q/u+w4Fju2g938KsqjVUzJ6Udo5gJPG6h+/ZOx44rfJNM5HeLJQVF1B3uRlDcIz7Z7Nw/gJe2XEAzTeg/ru7iWUPpydnaZpGOBymrLCA5ctWIJtMOPv/LRIhqeiouo6q6uiIyLI5a639g/c9zD1Kku6uDjxef1oz+9OnjxGUPBnPcMheRGP9GVYuH17z/0agJOPkeay4XddRrjILE8Z3ghHhcVppDynjtvutKq1GOrIBvOm7NC0YZmrZLFQliTyOMSFREFOrhyvzi9oZxbcqXY1KNMvYiv2pc3NMT6iL1xvexlhV1Dt51Ws6v9n2C7545wtZXyMIAovmrMz6t6vNxa8HyUSMoqJPdxOFsSAIAhWlhdQ1tIJsH1cD7PH4WDWtgi0XOxHtKW+RFguxtMxHWVmf9vKRY4f5+R/fo9uShyEIvL5tD8/efRtLFi0BUu1CPe4BilWaRiweR1FVDB00w8DQUztbAzBLkB/wIwACCqIIoiAQ7mrtbbjQH9FqJ9jennH8ZkBVk/hcJrye69OgYSgmjO8EI8LjdhPsamY8pCABCgqKmdbt43RSRTSnfoaGblB4XGHN02vp6g4RTapZe5aOhdVz1rH/0I8RFqa6ABnQW6vbHynPQSTSg+UaE5YMw2D7/o2cjVwAYKqzhlULb++dkLce2Yi+qCBNRkCQROqdHcRikSETVwaiKkkCHtt1K9WwmJjo4T0IoihSWVrAxcstiKbx3QE/+8RnqP5oF/uOnUJHZ97syaxdvbb375qm8Yv17xP2VnH1lx21OvjVe5uZN2cuZnP270ySpDG16btt7W28e+hFVF8F8a5W4h1NCKKEkYwTyluAYYyvBva1oiTj+F0m/L7c6zaPhImY7w3kkxLzvYqqJFE0cdweqCVTFtHx8Vkil9owNcaY1uzia/d8FYvFgs1qJR6LZsTQxhrztVrtWLsM6s6eQnGLKM0hRKuMNECIwnU6xm0z77zm9/jbzb9g7+RmIpOt9JRJnDc10bL3NLOr5wFwpO4wwbJMMQ0lFGWxbRY2+8gmQ11TcVpF3K7Bk6zGM+arqQp+t+VTb3yv5dkUBAGv20mouwud8XXPl5eVs2zhAm5ZuJDqyuq0sT/6eDc7G6KIAzxGSdmOPdbG5JrJ43YfkCq1UsOdnDh9mnikG2/1HKzeAqyBEi50Rok11zJ7xszhB7oOKIkYeV5rTlsEZmMi5jvBuJDn91J7qRWTZXySFGSTiS/c+4VB/56f56OxuZ19Jw9yoPUIcTFJkeTl9hn3EAgM3ag+G7fMWcMi5RaOntyHo2IN245t5fLiKLI75frWTwRZU7D8mifL1tYmTvnbkL198VfJ5+CUu5lgsJm8vCKmF0zjaNN25OJ095cvKOObmz3ZbCC6bmASNbye0TVPvxYEI4nbdf2u90lFEAQqy4pSWdCqNK7JioOh6zpZM6kEMK5RCnMwHr7vAWrrLnJCr0o7Llmd7D19gfGR4rg2lGSUwoDzurTwHA0TxneCESOKIh6HmXAyt2IYVxEQOHZhL+stB5CWewAL3WjUbvt3vrnym9gdwydM6LrO1r3vUxu/hGgIzA7MYMncVCLIlEmz2HNoK7XhOkyGxIrJT1BeWj3MiMNz5Mw+pEWZ4hPijABHjxxgXd59zJ62kAMb9nNe7EEudGEYBhxs5fay20dk/A0D0OPkF14/kQtFSVDgvbFJKp80SoryCbZ30h1NIJty6y1YtnQ5r324i8iAOKytp4G1a4YXfhkrss2JEM2cD3qSKpqm3dB2k8lEmPIi/w0rJxqKCeM7wajIC/gIXWpBHKeWasOxteUA0pJ0V1FyZSEb97/DQ2s+M+zr/+ODn1C7UEN2pWK4dS0HaNrRzEOrnkAURVYsXMeKcb7nypJJbG84j1yWft/a5S4qi/sSpj5/51c4emofJz8+jRmZW2d9qbe+eCgMAww1RknR9e36YhK1G54h+kkkL+DDbO6hpSOCeZy8RtmQZZln772D/3hnI2FncapGv6eRz96+Jqti1nhRGvByuLsnw91d4LLeMMOraSqSkaCmrOCm7TU9YXwnGBWCIBDw2OnoGb/M58EwDIMuIkC6ERMkkS6G7+pzoe40tZURZJev95hU6OJQw3nuiIRHtHMeC1NqZpL/9vt0FOsIV1SCDE2n8LxEzX392hUKAnNnLGHujCUjHtswwNBilBT6r6vhTSZilBVOZDiPFbfLhc1q5XJzO4aYO6O0eMEi5s2ew4fbPkTXNdaueTJr6dp48sDd93LoX/+FJrEU4cr7EkPN3Ls2i+b4dUBJxnDbZQryim7I9UfKzSE1MsEnCq/HjZClG8t4IwgCXjJ3Coam42V4w3ny0nHkKl/GcbXGydkLx8flHgfjK7e9wOSPJSx72rHuCTL5I4kv3/7n1zSmruuIRpySwsB1VwmymbmuHV8+jZhMJqrLi7CbNBQld200TSYzd95+F3ffeW/ODS+A2Wzhf/+f32FdicQUuZu5tgj/x2N3sfKW8fYpDY1hGCiJMCV5Lgrybv68hImd7wRjIs/npKUzjinHcaxbixbxRsNBxNK+bF7zzhbWLssuw9ifIk8Rakcjsj/dgAtNEUpKKwZ51fhgtdl5Zt0Xxm08TVOwmSBwnTuvQGrXW1l8c5RnfBooKggQjkRoDoaQzeMvyHEjsNpsPPP4Uzfs+qqaxCJpVJQXfmJaXH4y7nKCmw6X04lFzk0GZX/uvuUenpVWULFfIe9AhEXHrfzXO75Ovt+Fqgy9+14wezmeg9FUMtMVdEWjotVJfkFxrm993FCTCTx2E4EbUJ+oaRoum4TZPKHjPJ44HQ5qygsxCQmSydiNvp1PLFd3uwGXibLigk+M4QUQDCOXbcz7aGu79jZUnzby812f6M9F13VqL7diuk7JVwA+n53OzlQT80g0Skd3FNk8eDJJT083b3z8aqptICIVRgGPrfosqqqw9cAHxPUE8yoWUF059Xq9hRFjGKArMfIDLiyDCCSMhP6f2WjRlQjV5Td37CwXXM9nMxaP0xLsRsd0XUqScsG1/MbGSjIRw2mVKCrw37Teg/z8wevvJ4zvDeSTbnwBQj09tHWPvZ/paBn4kOu6RltHN0lNRB7hxHW69iiv1q1HW5yPaJJQL3Qwq7mAz6z7fK5ue9QoSgK7WSTg91xzYtVYJ8ZkIkZ5keemLNPINTfi2ezs6iLYHcP0CXRFX0/jqygJzKJGYZ73phd7Gcr4TsR8J7gm3C4XPZE2lBskJSeKEoV5fiLRCO3dMWSTbdiOLe/WfoCxqggRUHtidNc3s5sWjr//XSZLZfz/7d1rbFxlfgbw5z3nzDlz94zHMx7bsZ2E3RBotimBLpRgEtil3BrRKCxyGsAfUEuTLxFEEIkPpCqqQqhUPkHJRSyRQ2XRkGqDdkU2iJImWa5ZoKJLSjbcnMTk4vg6njnXtx8c0hhDHDvjOTPj5yf5g488M/+x7HnOe877/t97F6+cVHvHYvI8CekWkEnEfN1k3HVdJCLajAxevyQTCdTE4zh5ug/DBRsBvbj9oSud69iAZyGTjFy0o1ulqJwL5FS2GjIpOHZpLzl9VyQcQXO2Frpiw7Z+eCZpf18vemtH7xVLKdH/7h9Re/NVqF1yFbQlrfjiLwR++Z9bJ/Xa/X296P7qKFx3fLvISyUl4Fh5hAIumrIpX4MXAIRXQLoCZoxWG0VR0FCfwhXNGQRVG7aZG+1cNYPZtgnpjKCuJoC5LdmqCF6AI18qAkVRkElGcaovj4Du33IUIRTU1Sbgui56+wdRsLxx9eiGAdUcvdOS+6wHsYWtY0YXQlXwzVwPX351BLNbf3zR1xsZGUbn/pdwPJWDm9AQ3+diSfoG3PCTmy+5ZikBx84jEtRQmyqPjcZtawQtWQavnxRFQTaTgud56D3bj4HcCBQtVLYNI6aDZRVgaBLZ2siUNn4od/7/p1NViMeiiIfV0UtDPlNVFZlUEg3pODTYsK08PG80cMPhKBoHY5CehNOXg143/ixayUZx/PTXE75O14EdONkWRmBBBsFZtbBuTGNP4R2cPHlswse6rgvHykNXbMyqTyKVTJRJ8BaQSYY5u7lMKIqCdF0trmjJIhkB4OZhFap3drTrurDMHDRZQFM6ipbGTFUGL8DwpSLK1NVCV52yuUwW0AJIpxJobkghaniQbgGWZWLV4g7UHxhBwFEx/OnxcY9TDp/FT3686KLPbVkmusN9EN/ZgFwsqMOB/93/vY+RErAtE/BMJCIqmhvqUFebgKKUx2jGdWzEw2rVXNarJuyR9zIAAAyfSURBVEIIJBMJtDZl0NqYgKFYcK0cbNv0u7TLJqWEWchBeHkkIwI/aqlHU0Ma4dD0tcQsB7zsTEXVlE3jy2MnAaV8zlYFBGricdTER0NzOKfi4Z//LU6fOYPd7/wHvq7PQUuN1uucHMIiey7iNeM7Y13IcWy42vizVyEEHLg41vMl3vh0L84qwwi5Gm7ILsINf3o9YolYyfbdnQzP86CrDjJ1k98tikpL13VkM6PNVnK5EQwMjSBvu3A9AcOojMDyPA+2XYChCYQNDc2Z9Iy6pA4wfKnIhBBoaUzji+OnS7r+91LpuoHac2tm61M1aGn8e+w/9F/4nyNHIaXE1ck/w5/fNPE923A4ikwujL7vHC8c78PhP/bg4/xhhJZcASCBHIDXvn4fkaM6lly7tNhvqTjcPJpm1ftdBU1SJBJGJDK6JaZpmhgYysG0XBRsF6qql826YSklLLMATZUI6hrCEQ3xWLqimmIUG8OXik5VVTRlEjh+agABPex3OT9IUVQkamqw7NZlWHbumGWZyBcKcF3AlRLSA1zpwZMSuHBFvADu/tHP0XXgV7B+moaiaxj5/BTy3Wcw0qoieePcMa8lWmrw1vvvlmX42lYOc5rSXNZS4QzDQObc0jApJXK5EQyPmHAcF7brwXYlFFWb9pawo6NaEwo8BDQFAVVBQFfQVJdEIFAeJwPlgOFL0yIUDCKTdHyfAT1Zum5An6Cb1IlvjuPlt/8dx+RZqIqC+GvH0OP1Qbu+GaklV6P/nSPfG2T94vsnyux957d49+R/Iy9sZFGDX9zw18hmGovyfiZimznMyiZn3CW/aieEQDQaQfSCDeSllMgXChgZycNyJFx39KTS9Ua/PAkIKFBUFUIoEEKc/zv+theTlBKe50B6HgAPiiKgCgHFU6BJE5qmwAipiIQZtBNh+NK0+Xbv10oL4IuxbQvPvrUZubYMgNH7o3nLQX5PLzItdQAAz/Ugv6fpSK0cfxl+9/7d+E3kD1CuiwIIog8e/vmtf8U/3r0ekWna8vBbjjWCpvoEG2nMEEIIhEOhH5zIJKWE4ziwbBue60JCjm5hKSWEUKAIAUBA18PQNG3MCVs6HcPpUGV36yu1KYVvPp/HunXrMDg4CF3X8fTTTyOT4UQNGq/aAnjv27/F4HUJXDhOVHQNwWwSznABWjSI2J80o/93nyG5+Mr//6Gj/fjZnFvGPJeUEgdPfwRl7tg1tbnr67D74GtY+Zcrp+19WGYOs+oT3CaQzhNCIBAIcMRaIlO62/3KK69gwYIF2LFjB5YtW4atWyfXEYhmlngsikwyBNus/PWJvYU+qKHxa2AD2RpYJ0anXwUSYUTmN2Lold8jcyiHK34v8Xd1d+LGhYvHPMZxbAwExi8VUTQVfd70jSIscxjN2SSDl8hHUxr5dnR0nL8HcOLECdTU1BS1KKo+8VgUqqqg58xQWU/CmsjVDfNx4Ju9ULPxMceT30hcY8zHp+9/DUs4mCdS+Jv7/wmZ9A9vXahpASTtEAa+c9yzHKS16bmSZJnDaG1IsYkGkc8m3NVo586d2L59+5hjGzduxIIFC9DR0YEjR47gxRdfxPz58y/6Qo7jQtM4qWOmy+cL+OrEmYreRPwffrkRf7jKhho9N3LsHsS9+rVY8bPlk36u1/b9Gv+WfxuYNRrmUkok3zmLf7l/A0Kh4p2keJ4HuCOY05yFpnGqB5HfLntLwc8//xwPP/ww9u7de9Gfq/St86ZDNWwpOBWe56G75zRcGJOeZevHvqHf5XkeXj/wG3w2/BUCUsNNc3+KhVddM+Xn+92HB3Dw2KFzs50T+MVNy5FMpIpWbywWQGFoCA31dRV7wlNqM/V/c6r4+/p+Rd9ScMuWLaivr8c999yDcDjMZQo0KYqioLWpHt+c6kXOcku2F3CxKIqCu27+K9xVpOe78ZqbcOM1NxXp2cayzTxSTWHISHpanp+IpmZK4btixQqsX78eO3fuhJQSGzduLHZdNANkMyn0DwziTH8egQppi1dJbCuHhnQcdbUJjkqIysyUwjeVSmHbtm3FroVmoERNHIaho+dUP4QWmtHt5orFdWwosNDakOKyEaIyxU868l0oGMSc5nqENKcqliP5yTJzSEQUzJ6VZfASlTFOe6SyIIRANpNCvlBAz6k+QJ1ZG4dfLsexoAkHsxs52iWqBBz5UlkJBYOY29KAqOHB4ij4klhmDqmYhtamegYvUYXgyJfKUqauFvGYidO9AzAdURWtKYvNMvMIGwKzZs28vVCJKh3Dl8pW0DDQ3JjBSD6PM2cHYXkqgMrtjlUslplHSAdaGxLsVEVUoRi+VPbCoRBamkIYzuXguSOj9zcrbG1wMdhWAYYm0Zyt4U5ERBWO4UsVIxqJjHaMcU+gbzAPywb0YHWvD5ZSwrLyCOsK0nVRhMPV/X6JZgqGL1WceCyGeCwG0zRxtn8IuYIDRQtW1X1P17EhPQuRYADNs+qq6r0REcOXKphhGGioNyClRP/AIAZzeZgOYFRotywpJWwzj6AukKwJIR6rnfhBRFSRGL5U8YQQSCZqkEwApmliYCiHguUib7nQ9fLumuU4DlyngJCuIWioSKZT3HWIaAbgfzlVFcMwkDk3GcnzPAwMDmEkbyJvOZBCRSBg+Lqzj5QSllmAqkqEdA2JeADxWJa7DRHNMAxfqlqKopwfEQNAoVDAcG4EliNhOy4sx4OEAl0PTkv4eZ4H2zKhCA96QEVAU2AEFMTqkmyGQTTDMXxpxggGgwgGxzbrME0TuZERWLaE53nwPAlXSjiehOt6kBAQ3zaCuzCfz+2CLaULRRFQv/0SAoqqQFUE9KCKaJpBS0TjMXxpRjMMA8ZF1syOBrIHKSWklOePCyEghICqqrxkTESTxvAlughFUcp6whYRVSZ+qhAREZUYw5eIiKjEGL5EREQlxvAlIiIqMYYvERFRiTF8iYiISozhS0REVGIMXyIiohJj+BIREZUYw5eIiKjEGL5EREQlxvAlIiIqMYYvERFRiTF8iYiISozhS0REVGKXFb5Hjx7FddddB8uyilUPERFR1Zty+A4PD+OZZ56BYRjFrIeIiKjqTTl8n3zySTz66KMIBoPFrIeIiKjqaRP9wM6dO7F9+/YxxxobG3H33XfjyiuvhJRy2oojIiKqRkJOIT1vv/121NfXQ0qJjz/+GAsXLkRnZ+d01EdERFR1phS+F7r11luxZ88eBAKBYtVERERU1S57qZEQgpeeiYiIJuGyR75EREQ0OWyyQUREVGIMXyIiohJj+BIREZUYw5eIiKjEGL4+kFJiw4YNaG9vx4MPPoju7m6/Syp7juPg8ccfx6pVq3DffffhzTff9LukitDb24ulS5fiiy++8LuUirBlyxa0t7djxYoVePXVV/0up+w5joN169ahvb0d999/P//OJoHh64M33ngDlmWhq6sL69atw8aNG/0uqezt3r0byWQSL7/8MrZu3YqnnnrK75LKnuM42LBhA1vAXqL33nsPH374Ibq6utDZ2Ymenh6/Syp7+/btg+d56Orqwpo1a/Dss8/6XVLFYPj64NChQ2hrawMALFy4EJ988onPFZW/O++8E2vXrgUAeJ4HTZuwM+qMt2nTJqxcuRKZTMbvUirCgQMHMG/ePKxZswarV6/GLbfc4ndJZW/27NlwXRdSSgwNDbHZ0iTwE8wHw8PDiMVi57/XNA2e50FReC70Q0KhEIDR393atWvxyCOP+FxRedu1axdSqRQWL16MF154we9yKkJfXx9OnDiBzZs3o7u7G6tXr8brr7/ud1llLRKJ4NixY7jjjjvQ39+PzZs3+11SxeCnvQ+i0Shyudz57xm8l6anpwcdHR1Yvnw57rrrLr/LKWu7du3CwYMH8cADD+Dw4cNYv349ent7/S6rrCUSCbS1tUHTNMyZMweGYeDs2bN+l1XWXnrpJbS1tWHPnj3YvXs31q9fz/3dLxE/8X2waNEi7Nu3DwDw0UcfYd68eT5XVP7OnDmDhx56CI899hiWL1/udzllb8eOHejs7ERnZyfmz5+PTZs2IZVK+V1WWbv22muxf/9+AMDJkydRKBSQTCZ9rqq81dTUIBqNAgBisRgcx4HneT5XVRl42dkHt912Gw4ePIj29nYA4ISrS7B582YMDg7i+eefx3PPPQchBLZt2wZd1/0urewJIfwuoSIsXboUH3zwAe69997zKxL4u7u4jo4OPPHEE1i1atX5mc+c4Hdp2NuZiIioxHjZmYiIqMQYvkRERCXG8CUiIioxhi8REVGJMXyJiIhKjOFLRERUYgxfIiKiEvs/+3X3PJI8Puc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9333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0" y="3886200"/>
            <a:ext cx="3650343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9334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00601" y="3855724"/>
            <a:ext cx="3733800" cy="2630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1905000" y="6248400"/>
            <a:ext cx="13484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K-mean : OK</a:t>
            </a:r>
          </a:p>
          <a:p>
            <a:r>
              <a:rPr lang="en-US" dirty="0" err="1" smtClean="0"/>
              <a:t>GMM</a:t>
            </a:r>
            <a:r>
              <a:rPr lang="en-US" dirty="0" smtClean="0"/>
              <a:t>: OK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019800" y="6211669"/>
            <a:ext cx="14975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K-mean : </a:t>
            </a:r>
            <a:r>
              <a:rPr lang="en-US" dirty="0" err="1" smtClean="0"/>
              <a:t>NOK</a:t>
            </a:r>
            <a:endParaRPr lang="en-US" dirty="0" smtClean="0"/>
          </a:p>
          <a:p>
            <a:r>
              <a:rPr lang="en-US" dirty="0" err="1" smtClean="0"/>
              <a:t>GMM</a:t>
            </a:r>
            <a:r>
              <a:rPr lang="en-US" dirty="0" smtClean="0"/>
              <a:t>: OK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GMM</a:t>
            </a:r>
            <a:r>
              <a:rPr lang="en-US" dirty="0" smtClean="0"/>
              <a:t> vs. Mean-shift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Mean-shift </a:t>
            </a:r>
            <a:r>
              <a:rPr lang="en-US" dirty="0" err="1" smtClean="0"/>
              <a:t>khó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98306" name="AutoShape 2" descr="data:image/png;base64,iVBORw0KGgoAAAANSUhEUgAAAd8AAAFVCAYAAACuK+XmAAAABHNCSVQICAgIfAhkiAAAAAlwSFlzAAALEgAACxIB0t1+/AAAIABJREFUeJzsnXecXGW9/9+nT9nesumVFNIIEEpCCb1pQEEQBbtevehFbFfFH4rXexWvCter14qiglgoCtKbtECAUBNIz262ze5O3elnzpzn98cmu5nMbrJldtOe9+uVF+TMOed5zpnJ83m+z/MtihBCIJFIJBKJZNxQD3QHJBKJRCI50pDiK5FIJBLJOCPFVyKRSCSScUaKr0QikUgk44wUX4lEIpFIxhkpvhKJRCKRjDOjEt9QKMSqVavYsWNHqfojkUgkEslhz4jF13EcvvnNb+LxeErZH4lEIpFIDntGLL433XQTV155JQ0NDaXsj0QikUgkhz0jEt977rmH2tpaVq5ciUyQJZFIJBLJ8FBGkl7yqquuQlEUADZu3MjMmTP52c9+Rm1t7aDXOE4eXddG3lOJRCKRSA4TRiS+e3L11Vfz7W9/m5kzZ+7zvO7u+GiaOSypry+X72WYyHc2fOQ7Gz7ynQ0P+b4Gpr6+fNDPRh1qtNsClkgkEolEMjT00d7g97//fSn6IZFIJBLJEYNMsiGRSCQSyTgjxVcikUgkknFGiq9EIpFIJOOMFF+JRCKRSMYZKb4SiUQikYwzUnwlEolEIhlnRh1qJDl0cBwH27ZxhUC4AhCAgqIqqIqCaZrouvxJSCQSyVgjR9rDjEwmQzyZIpdzybsCx+39bz4vABVV01CVXQseigK7Epy5wsXNxwEXTVPQVAVdVdFUBUNXKfN78Xq9B+y5JBKJ5HBCiu8hjOu6xHp6yNh57FyebC4Pio5l7SrzqIKq9u4tGCO5/64/OQciXQkQUSxDw9A1PKZGVWUFqip3LiQSiWS4SPE9xMjn80SiMZIZh0zOxTS9qKoJGlhjWLeiT9CBnIBs2qU71oXHUPF5dGqqKtE0WThDIpFIhoIU30MA13UJRaKkMg7ZnItp+VA0A88B1DpVVfF4/AAkbUGkpRtrlxDXVldJi1gikUj2gRTfgxjbtglFeoincximD1UzxtS6HSmKomDtEuJE1iWys5Nyr0FtdQWmaR7g3kkkEsnBhxTfg5BUKk04liCVdbE8PiyPdaC7NGRUVcXylGELaGqP4LVUaivL8Pmks5ZEIpHsRorvQUQ6naEzFCPnqpimhz22WQ9JLI8PF2gLJjDUHhpqKqQISyQSCVJ8Dwry+TyB7jCprMC0fOxeqH3rlVd54s8PEu+MUzmxkrOuvIiFxyw9oH0dCabZO4to647jsxI01tdI5yyJRHJEI8X3ACKEoCsYJpa0MS0/5h6ry2+te5U/fOVXaKFeKU69keH3r/6Cj/7oM8xfvHjUbdt2lr/84jZa3mxG1TXmr1zI6g9egaIoo773YJiWFwfY3tpNpd+kvrZ6TNuTSCSSgxUpvgeIRDJJqCdG0tYwLX/R50/95eE+4d2N2mXw+J8eGLX4CiG4+cv/QfipWF/CjedeeIZgexcf/8q/jereQ8G0/CRtl56dARrrKijzFz+/RCKRHM7IeJADQKArREcwiW6VDRqS09MZG+R4z6jbf23tWrqe7+7PdAXowuCdhzcQjYZHff+hoKoqhlVGRzBJoCs0Lm1KJBLJwYIU33HEtm12tARI5TRMa9+OR5UTq4Z1fDhs27AJM1fszeUGYfumzaO+/3AwLS+pnMb2nR3Ytj2ubUskEsmBQorvOBGNxWjuCKMa/iE5G537wXfjNjoFx8Qkh/M/uHrUfZl19FxsI1N0XK2DWfPmjvr+w0XTNDSzjKb2MNHYwBa/RCKRHE5I8R0HOjpDBHtyA+7tDsa8RYv4+M2fZcrqyVSeUM7Ui6fwyZs/x+z580fdn2NPOon6FXW4wu075ig5Fpy/kKqqmlHff6RYHj+huENHIHjA+iCRSCTjgSLErrI2Y0x3d3w8mjmoEELQ2tGF7Q5cqq+q2kc0kjoAPSv0dlZ0lfkrFnLxVe8/KLyPHcdBV7JMmzShqD/19eVH5G9pNMh3NnzkOxse8n0NTH19+aCfSW/nMcJ1XZpaO1F0H7p+8C0wmKbFVZ/7l/2el0ol+fPPbqN9fQu6x2DhaUu46P2XjalI67qO66rsaAkwfXKDjAmWSCSHHVJ8xwDbttnZHsTwDD7rORRwXZcfXncjyRcyu8Q2zdMvPkW4M8iHPv+ZMW1bVVUwy9jR0sm0SXUyR7REIjmsOPhMskOcrG3T3BE65IUX4LnHnyD2UrzAytVdg/UPvUkqlRyXPhiecprbQ2Sy2XFpTyKRSMYDKb4lxLZtWjpCmFbZge5KSWjbuhPDLbY4sx02He2t49YP01NGSyAsQ5EkEslhgxTfEpHL5Xot3sNEeAGmzptBTiu2OD2TTSZNmjqufTGtMpo7QuRyuXFtVyKRSMYCKb4lwHVddrYHDxuLdzcrzzyT6hOrCkOStByLL1qG1+cb9/6YVhnbd3biuu7+T5ZIJJKDGOlwNUqEEDS3daKZh19+YkVR+OLN3+Svv/w9ret3Ylg6i04/hvMuveSA9Uk1/TS1djJzauNBERYlkUgkI0GK7yjp6AyC5jtohSCTzZDOZMnnwRUueZc+y1EAu3utqiqJWITH/nQv0ZYwZbV+zrj0fBYfdyxX/9v+Q5LGC0VRUHQfHZ1BJjXWH+juSCQSyYiQ4jsKorEYqZyCYRw8q/fJVJJUOoeTd7GdPIqqYxh7OE2pMFAth2Qizq+/+kOUzRqKohAnwW3P/oKzvrCa5aetxOc18PsODuteVVVSOYVoLEZVZeWB7o5EIpEMmxGLr+u6fOMb32DHjh2oqsqNN97InDlzStm3g5pMNkt3NINpjf/e594kU0mSKZtsLg+qga4boIE5jNwUT951b5/w7sbs8bD2vmdYdtoqwnGHULQby9Tx+0zKDrAQG4ZFVzSFx+PBY1n7v0AikUgOIkZssj355JMoisKdd97Jtddey49+9KNS9uugpjdtZKhPeDs62tjw5us44+iJK4QgEovREggSjjvkFRPd9A6YxnIoxNrDAy6dx9sjQG/WKcPy4SomkbhDSyBIJBZjnLKTDohl+WjtCEkHLIlEcsgxYsv37LPP5swzzwSgra2NyiNo+a+1owvdKiMe7+HnN/yA9hc7EEmBb7aXsz5yPmddfNGYte26LuFoD6msg6Z70I3S7Bx4a/wIIYoE2FdbnCykV+B1UrYgHgjhNXVqqyuw7SwP/flewm1BqifXcuHl78Xj3XfpxNGiW2W0BbqZOmnCmLYjkUgkpWTUhRW++tWv8vjjj/PjH/+YFStWDHqe4+TR9UM/R28kGqMzYqMbBt+99ps039NWIFhOdZav33UDM48q/RJ8LBYnHE+jGx76XaVKQ6gzwM8+81+oLf1inrNsTv3iuZz5nv2VMRSEutq59as/IPumi6ZouCKPZ6nB//vNf1DX0FDSvu6Nk8sxodqkuurImQBKJJJDm5JUNQqFQrzvfe/jwQcfxOMpLtIOh0dVI9d12dbSiWmVkc1muP7d/4bRWWzZLfjIfD503f5zHw+1qlEmmyUY6UEoVtEERghB87bNuK7LzKPmj8rrumX7Vv55531Ed4bwVHpZdM6JnHzOOUO69q8/+TntdzcXtC+EYM6Vs/nE164dcZ/2ZrB3ZmcSzJ42oTcntKQAWXFm+Mh3Njzk+xqYMalq9Pe//53Ozk4+9alPYVkWqqoe9gNfoCuEsSue1827uPbAe42OnS9Zm5FojHg6j2EWO3Y1bd7E/f/7e1IbEyDAN7+MCz5zJXMWLhpRW1NnzeHq678womvD27uKhF9RFAKbO0Z0v+FiWH46ukJMluFHEonkEGDEannuuefy9ttvc9VVV/GJT3yC66+//rCuPJNKpUlm+/dEvT4fDQsbi86zzQzLVp0w6vYcx6G9M0giq2CYxd68ruvy95tvQ2wQePN+vK4f8bbg/lv+QD7vjLr94WL4B/Y4tgY5XmoURSGZFaRS6XFpTyKRSEbDiC1fr9fLLbfcUsq+HNQEgjFMqzC85vJrP8St3T/B3phHV3Sy/jRL37eMZSeOTnwz2Sxd4R4M0zfoF/Tmyy+S22xjUihu7jaXV559hhNXnTmqPgyXRWcu59lXHsTI9k/AbDPLzJMWkslmxyUcyLK8BIIxZk0bWycviUQiGS0yycYQ6A6GQSvey541dy7fuuMHPPmPh+gJRVl+xinMmD17VG0lUinCsfSAy8x7kk2lUV21yO9KEyqZ1P73kUvNCWecSaonwRsPvkC6M4m3wcex55/CygsuoiucoKYyT9l45IPWPHQHw9TX1Yx9WxKJRDJCpPjuByEE0UQW0zNw0QTDMDnvPReXpK1YT5xYModhDuy0tifLVp7Cc1Mfgr0q++Um5jjxjPG1enez6uLVnL763WQyKSzL2+cDkEwkeOr++5k2YzKrzjl7TFNxappGNJGmrrY4bEoikUgOFg5vD6kSEAxF0PdjhZaCWE+cnrQz4P7uQJimxWkfexfZhjSucBFCkK1Lc+rHLsDjPXBZtxRFwev19wnvg3+4g1998j955yev8o9/v5sbPnwdXYHAmPZBN310hyJj2oZEIpGMBmn57gMhBNFkdsxLBcYTCWIppzAH8xBYvmoVRx9/HGsefgQhXE4+71zKK6oQQvDm2hdo397MzIXzmb902Rj1fN9sfOM1NvzxFaysFxQwXYvc6y63fe//+Mot3x6zdlVVJZZMUS+tX4lEcpAixXcfBEMRdGNsrchkKk0kbg/Z4t0bf1k551x2Wd/fM+kUv/3mTSRfS2DmLTYYL/P8iof58PVf6s35PI6sf+alXuHdA0VRaH+rnWhPjKqKsUuKoRs+gqGI3PvdRT6fJ5lKksk6uC64QuDmXfJC4LgCd9cfAbBn6L+ioPT+B01V0FQVTVVQVWXX3xUMQ8Pv82EY4/v7kkgOZaT4DsJ4WL1OLkcwmihpcYZ//PZ27JdtTKVXzM2ch55/Rnl0zl+48IMfLFk7Q2IQq1NRFMKxFH7v2A3YqqoSTaaOyL3fXC5HPJEkazvYjkuwJ0YwlEY3zMLc37s2nTQNhpN7Lr/rT84FXHBtl85wGMhjGRqmrmEaKn6fF+8YpxeVSA5VpPgOQjA8tlavEIL2rkjJqyJ1vt1aJDaaotG+vnlE90unk7z96joaJk1i6szhpcxcsuoktj/4Dp5M/wAshKBh0WS8vgo6Q1EmT6gbM3HUDR/BcIT62sPb+s3n80SiMdJZh7SdRwgVw7JQVRM0MEw/Hu/YTUBUVcXaQ2RtIGsLwokEbj6Cx9TwmDrVlWVYsgKVRAJI8R2URCqHOobLaMFwFKusHMiW9L6aoZGnOMmGNoK82r/57vfY+cxWyjNVZPUMNcfVcfU3voi/bPCUaXsyd9ESln7oZN6890X0LoOcaVO+pIJLrvkYAIrmJRiOUl9bPey+DQVVVUmkMtTXjsntDyjJVIqeeIq07WA7YHm8KKrOEBzlxwVFUTAtC3bFoWdcaO6IoSp5vLvKUlZWVBxxqxISyW6kt/MApDMZcu7YDQqJVJKMw5gMPNOOm4NDYXrLnJZj9kmLCAU7aW3eNqQygHf8+BY6Hm2hJtuAoZiU5SvIrs1y9//+alj9Oe/9l/Ovt97I3E8vofa0CdRPm0zzls0IIVBVhYzT63A2VuRchVT68Mh6lc1maQt0s6Wpg/ZgiqwwUQ0fHq/vkBAx0+NBt/zkFItgPM/mpgA727vG9PuXSA5WpOU7AJFoAssam70q13UJx1L7TaIxUs7/wJXEghFantmKElGgXmHKKTN55/lXWfN/jyAy4J9bxhkfuZjFJ54IQDjYxbN/fxA7mWX6kqNYtvIUNjy+jkZlasG9FUWh+eVNA5Ye3Bdvv/wKb//5FcyIh6TSw477N/LORet4/7WfRddNIvEUfp9vTHKDW5aXaCyJ7xDdexRCEIlGiSWy5PIqpseD4Tn0l251XUfXdVygM5IlEIpT7jWpq6kccU1qieRQQv7K90IIQSKTwxqjAS4UiaEbgwtBzrZ5+v776NrWgbfaz+nveTc1dcMrFlBeU4U1wUvGm6Jx4VSCOwO461x8yi7nsU3w8P/8mVm/PJqmTZt46L//iNFp9Yrr37fw8oqncJMDF4fI2/lhia/ruqz506NYUW9fNi7L8dDy8Da2nP0WRy1cjG54CUViY7b8nMw6w54wHGjSmQzhaJxkxkEzPGiGD/MwdSbWDQMwSOcF21qDeA2FqgofFeVD296QSA5FpPjuRTTWs09xHA2ZTIa0LTDMgUUgm81w06c+R2ZnBg0NF5dXH3iGj37v35k1f8GQ2rjrp7+g9d4d6Oh48RNtD9GmbmcSM1H2yEVpdJg8+8CD7HjxHcwuT58wmsIk+XwCpUwlFU/0C/YuHF9uWBZqoKOF1NYEfgoHUivrZePa1zhq4WIURSFtCzKZzKAlKUeDpnuIxnoOiXq/6UyG7nAPGbt3mdY8DKzcoaIoCpbHhwt0RW1C0QC1VX4pwpLDEim+exFPZdG0sRHfcCy5z9SRf/jhj9B2mjQq/ZZuKhbn7v/5BV/+2f6LWKRSCZqf3YxFf/8VRaHRnUaEbmqZQFQEscmioPDKE08T2dGNV/QugQsE9UzCo3ipnFhFIL6TWjGBCmrIkSVIJ2WZckLdndTWTyCfd3jsrrsJbGhGMTQWnLKME/ZKbVlWVoFarkJP/zFXuATpIPNimnh3hMVnnMjiE04iHEsyaSzEV9PoSaaprir5rUtGJpulOxQj3Se6B7pHB5bd1rAUYcnhihTfPRBCkLHzWGMw8CVTKey8ywsP/p2OjTsxyyzOfv/FVNZM6Dun7fUdVCuFS8w+pZxAU8uQ2oiEunGCuQLxBdAVA1fkCYkAPsqpUuoAEFsEcSLUMRFVUXFFnk5aaBTTqJ7WiLq59+cRpAMdg4lMgzi8/MRTnHfFFfz2P75P/OkYmtLrSf3s8w8Sau/kgg9e2dd2RWU1E46bQuzJMIqiIIQgwE4amIK+VSe4tZNHnvkr3R/v4LTVF5FM9e7/lprMMJfLx4tsNktXOEY6K0V3IHaLcGckSyiapK66jPKysc04J5GMB9LbeQ964nE0fWxGv3A0zm3f/gGv3vwc3Q930PrXHdz66e/z5toX+85RxMBfh6YObY7UMGEyWX+m6HhapEiXp3Fw8Cr9ZREVRWECU4jQDYCqaPipIFodZsGKlbimwKP4qKSGMipRFAWXPJ4yHxtefZnommCf8AIYtsnbD64jmyn0Ln7/l66h5vwGshPSdPnbqVEa0JX+ZzLTFm/ctwYhIBYfG89k3fDQE4+Pyb1HghCCjkCQ5o4oecWDOQYW/8HCzqaNvP7KwyQSI3//hmmiGD4C4QzNbZ3kcrkS9lAiGX+k+O5BMmWPiadlMpXiuUefILkmjq70es0oioIetHj+Tw/3nTdp8YwBw4AqZwzNEUk3DGw1S0r0h27kRZ4IXUxadBSWWjzA64qBu0dokp8Kpp+xiKOXnYSYDgHRQooECWIExE6yU1KsOPc8mjdswXSK7+e052hraSo45vH6uPrfr+Pzv7+J41efhodiyzazM0NXoI08KskxKImo6zrJlF3y+46EnniCrTsDpF0d03NoemEPhUQ8xppHP8vs8s/wvlP+i/j2D/DqC7eO6p6GaSI0LzvaQgTDsniG5NBFiu8epO3i5BSlIJ7M0LW1vU949yTWHCZn94rCpdd8guSkHlzhArvCTKqDfOj6L+63jUBbC3+46WZEShCmi51iC12inTCd1DOJ0PoWbLdYfPLCQSDoFK10iXa6tDbUvIKdzaBkFRqVqVQpdVQr9TQq09DLLEzTonbKBHJK8f2UWoWGxkkD9tEwTGqnNOKIYqtFq9WprqlH103iyWLrvRSM1fc7VPL5PC3tnXRG0hiWf0xCqw4mNrz8fa65cj1L5kNFuca7zkpw0tw/snXTS6O+t+nxEUvB9p0dpDNj83uRSMYSuee7i1wuR95VS/5C8m6ebM7FqvAOuOdoVlhou6zt6tp6Pv/Lm3jy7r/R0xGmrKGSMy67hPLyfXvphro7+f3XbsbT6undl1UgLqK45KlUagmInTTEJxOik6xIYym91lbv/msLAsFkZvb2zYXQ33fyu203Yu00YK8t0vw2hx1bN7L89DN4+e9P4r7Z/0yOcJh2yhzK9tHfFeeey2v/eBY27nFP4TBt5Wx8/t69vGzOJe/m0dThZ+XaF3lXxbZtTHN41aNKQSQapTuaxvT42bt41cb1T5OOPoGq5BHm8Sw9/pKDbm96uAghqCtbj6oWPsfi+S4v3PMYzDth1G30Zm3z0xroocyToHFC7SH/3iRHDlJ8dxGNxTHHwNMq1pPAMD2cevFFbHn8LczO/tARB4eZKxcUWEA+fxnv+tBVQ76/EIKHbv8rVotVIJTlShWdohWPkcFs8KO2ab0WsOgkJsIoKKRI4GD3hiHtMWhpik5kSyuTmV7UnprTaG1uZcbseVz25U/xm2//N+lAAtWrcsw5K7n4ox/dZ3913eCD3/o8D936R7o3B9AtnVnLj+ZdH7m67xzD9BCJxqmrKa17suXxEutJjGulIyEErR1dZPM6psdf9Pm6Nb/i9MV3Mu+M3u2G7uBz3PnoW6w854Zx6+NYoSjuwMcZOIZ8pBgeD2nXZVtzB9Mm1R2QyZVEMlyOaPFNJpPc8s2b2fTCVuyMzaQl0/jAdZ+gvmHC/i8eIqlMDs3QqamrZ/XXP8zTd9xPeEcnZpmHBasWc94oKw2FIjFSodSAM36j3OKUL19GsLWNrb98GU3RqVX6n61LtAH+Aies3VRlq0j445SnKgo/mKIya/HxbHz7HR764W8p21FBuVKJG3dpfnkL8fdGqKqp22ef6xoaufprXxj0c0VRyIzRErGdG1gQxoJsNktLIIRm+tGN4u8nlUoy0X8/82b17/PX16mcuuQZmps3MnX6/HHra6lRFIVgfAFCvFTw29zWDN6q04rODwYDhLvbmT7raKwRTIJVVUX1lNHUHqKxtpyKcukRLTm4Obw3nfbDtz93I+t/vw1nq4ra6qHjgU5++uWbcN3SDNC2bZPfw4N57uIlfPJ71/OVP/0P1936fd73r58c1b5fJBrHEQa+uvIBHbXqZk3mqMXLWH72eYij1YJzkiKOjoEXP0lR7IWq1VrMumgpaW+v85MQgnRliqWXnoFlWqy592H0JqNvYFUVFXWzyuN33j3i59mTvFDJ2qUtOgFg50trdQ1GTzxOc0cE3SobdCm0aeurnHhMsdPQskV52pufG+sujjlzln6Bn/1xJh2dLkIInl5r8shL72bB4lV952SzGdY8+u94e65m5ax/o2P9B3jjpTtG3Kbp8RMIpwh0hUrwBBLJ2HHEWr47tm9n+9OtGEr/LFtRFBJvplnz1FOcctZZo26jJ5HCNIszFA13X8p1Xd55/VWEyDNrwSKSiR68/goyjsDQVU5814X87ZUfY7X3t5X1Zzn+3DOAXi/oy67/Is/efQ8bH3sREXex8FCjNADQwjY8wtcXNpRTbaaePp9zrryKtpO38fZza1A0jWPPPpOa+kYAwjva6RFBFBSqqUdT9N46vU3dI3pXe2OaFvFEGqumtBme7Jw75vG+gc4gPRkX07PveOXahplsbbZoqCucEHR2u/gripf8DzVqahs54Zzf8NibTxGPtjBr/lmcuGpKwTmvPvfffOaKtei6AhhMmxLhjbd/y6bNc5k9d/mI2jUtD0k7T1NLB1MnNaBppfUdkEhKwRErvs3bmxFxpcihyHBNuloDJWkj57jDq1I+AFs3rOeB/72d7OYMYdGFoZt48WNO8bLg/BWceN4FVNc1cOHX/oW1f3uARHsEq9LLsjPPY8Hx/U4tPl8Z5139IeYtP577v/szynt691PjIopnkp/Jq+YT2tyGqqnMOW4By88+D4DJM2Yzecbsgj69+NADJFti1DERgUuQAF7hp1ypwqooXehMzin9ErGi6mQymTEp8i6EoLk1QF71YFr733ec0DiFNY8ey/IlL2HsWpYWQnD3o7NZfvboJ38HA4qisHDpmYN+Xlf2+i7h7Wfp0XnW3v0wjFB8odcZSwgf23cGmDqpDo+sIyw5yDhixff4k5ZjTfstYq/kUVl/muNOPXnU9xdCkM3lsUYhvvl8nn/8+HbULSpxEaWByej5XeFKzbDh989R3TiBuUuPZcLkqay+5tP7vWdPJIQv7SdMF0IIfJRT295ANp7ifUMIaYqGg6z/y7PUOPWggIJGA5PpFC1YPg/Lzl058gfei0wuj+u6JQ3JMU2LZCpdcvHN5/M0tXaimn60YVjVx53+bX5x94+o8b2OqjqEk/OZt/y6wz4MaTeqMvDevqaNfs9fURQMbzk7O8JMaajC5zt8Y6olhx5HrPiWlZVxzkfP4KEfPI6W6p0V57QsR69eyPRZs0Z9/2Q6iaaPbrb91itrcbbmMLEQiKI4YU/aw8ZnXmLu0mP3eR/XdcmkE3g8fna89BZep9jJqmv9zr7/d3I5XnvmSZKxHhaceCITJk/r++yNfz6FN+orWjEop5qjrljMkhNPGuHTFqPrFqlMijJf6ZxnFEXBdvZfz3g45HI5mtu60T3D76dleTj5rK+XtD+HEuHkPODlgmOBLhfFGrnVuzemx09rdw8Ta13Ky4qdCyWSA8ERK74AH7nmo8xdPI8H/vQIrgsLVyzllHPOLsm9s9n8qLNl5XM5FFfZZWEObE05mX1nbVr78INsfOwl7K4URp2HNEkqKQ7hEW6vILU3beeRH9+GtkNBQ2PbPa8y9fyjOfeq3lAg3TIRiOL+GHDsqcVerKNB1zWyWYeyEqd6dvKlW862bZvmtm4Mr0z6PxJmLvw3fnHnV7n8ghaqq1TefEflLw/UMnvO07z89BtMnn0Fk6bMGXU7puUlEEwghJCe0JKDgiNafAFWnLaCibNmo+qlHeGdvFtkHQ6XpSet4JmZD0ATuBQLRl7kqZs7pfjCXax/4Tne/t0arKwfP3EqAAAgAElEQVSFQTkkQagW3aKdeqU/C5UQgpq5EwF45g93YTX1J9fwpny03v8O25a9weyFS1m26ixevfNxalMNBW155pUxda+94VJQSqHcTb6E3uzN7cGSCW+gfRstW26n3NNNIlPLxFnvZ/LUoZWSPBgRQrDhjSdIxXdQ13gss446ruicuoYpVK26jXvWPECip5merie58bogmtbrrfzIMy/StPUGZswZvSVseLwEQkkAKcCSA84RL74AeVeUPObKybvsroeQzWZ47C93EdwWwPSZHHf+acxbcsx+76HrBmd96j08+tO7KG+tokPspIHJaIpGTsliLi9jxUXvHvT6Tc+tw8oWLn1brhe1Lk46mcab8WJrWfSjPZx19ZWk00l6tgYp26v2rifnZcvaV2nduIW3HnyGXDJDM5sppwoLD1E9zPmrP04qk8ZX4lzFYyO+o192zuVyvcI7gqXmgeho24rT/WU+fVm079jDz7xGS9N3mDpjSUnaGAjXFTiOQy5nk8vle6d4e76eXT6Juq5i6gaGYaBq+//XkojHePP5L3HZuZuZOEHl7S138sjDy1l5zn8VeR/rus4xyy9m7T9/zNeviaJp/bPW805LcOs9t0MJxBfA9HjpDPeGz0kBlhxIpPjSOwCVmpzjYungODl+ff1/kluXQ1V6B637n/8D0c8FOes979rvfZacdDLzli3jxccfJxKN4jqCbCxNw5zpLDn51H2GzDiDFBKorp3AGddfybY33qB+ymTmH3sCiqKQzaRxRbGjixCCt154nobQRGqo77OKO8RONHQm52fQ9tYmUsuXl1x8x8LjOZ8f3fcthOhdai6R8AK0bb2Df9lDeAHOPy3Or+76Y0nE13UFmXSGjG3j5AU5J4+TFwgBiqqhato+Q3Jc28V107j5BAiBpisYmoquqliWht/rKxDlDS//mGs+uKXPcezoowTTJr3IHY/dwfErPzRgG36ztUB4d1NutY7y6QsxLA+BUALTNKQXtOSAccSLbz6fR4jSxnw6eQd2Ce1zDz1Edl2mwFnKjFu8fO8/OfOSi4Z0P8vycPpF7yIQiqFrQ0+dVzm9ntDrOwsEWgiB1VBGLNSNcAW+8nIURcFxcvztxz8hnohSLqoKronQjRZUMZTCthuZSjcdAOTSvYN66VFx8g66VrqfqqKo5PP5Ecd/Nrd1olmlddzxWx0DH/eMPOwtk8mSSGZIpNOEwklUzejLI67oBsYwXqmqqr1Cqvf/jl3AFpBJuYR7omiqwNI1/F6TKu/GorzOZX4VS3lj0DbS9sA5wdO50qYZhd7CDC0dIWZNnSDjgCUHhBGNaI7j8PWvf522tjZyuRyf/vSnOfPMwWP5DmYcx0EpcQJ/x3H6Zvzd2weuZpRojZNOJRnqV+C6Ajc/cNxwzs5i21n8ZYWpIE9736X8Zu03qAxUoSk6eZGnkxaya7Mk1gSxXA/bzHVUnjSBmqmTsF9I0sBkArTgF2WYeOghjIqOSbHoK4qCIsAROernTCGfd3FdUTDotu9soq1pB/OPWUZ5xfAHUU3XcHKlFV8UlVwuN6JBtyPQTV6xhhVONBTSdh2wqeh4Kls7rPtkMlniiTTpnAPo6IaBR7UwrLFLq6mqKuquZDI5IBTPkc4OPBFzxeDf46Q57+PRZ1/k3FP7S2LuaFFwzfNK2t/dGJ4ymlo7mTVtoizIIBl3RjSi3XfffVRXV/P973+fWCzGJZdccsiKb9bOopVyYAdyOQdN6xVcX005rnD7lpx3Y9aYWB4v6dTQioLbto2qFYp4Lmfz0K9vpev1nYhUHt+MSpa/93zmLut1bPH5y/H7K2llGwgFlzwCmGnP7xtsPLaX5NNhAtOaqFZq0NCYyDQyIkUnbUxlNgoKXbQV9ckROVxcjBN8vSksUbBtG4/Hwraz3P7dmwmsbSGRjiF0getxmTJvJsvOOoWV518wpAFPVXVyjsNQs/26rktz0zbKyyuoqx84R7euG2RtG88wC9gHQxGSORXdKL2lVDf1cp568XXOOCnZd2zNOg8VEy7d77WuK4j1xElnHByhoBsmulE84RsvNF0nlD6WdPp+vN7+331LO6jeUwe9bvKUuezY8g1+ffcdVHhaSeeqcK3zWLL88jHrq2r62dnWyfQpjWPWhkQyECNSnQsuuIDzzz8f6B3sxqIA/XiRz7slX3Zy8nnUXd5Wq96zmk1Pvoba3G855pQc805fsqvdoYlvNpdD36ufD9/6W3oe7cKn7PLU3uDybOfdNHxvOlU1dbTv3EGgaQeTmNm3ZNwpWotET1d03GThXq9H8eEVvr5JgyW89IgwFUpvRSBX5AnXdbPy/e/h+FXnoO7qWzaXwzB07v7Zr4j8M0icKI1MQ8krkITouhCPrbublo3buPK6z+33uVVV6V3GHwJrn36WB35+Dz0be1A8ChNPmMQnv3kt1TWF1qOqquSH6cjVE48TTuTGpPIVwLSZS2jadiO/vvtP+K0ASbuO8oZLmTNvxaDXuHmXcKSHZNZBNz0ounXQ7CPNPfaT/M+dIY6f+woLj8qw9o1KNnWczqLlK7HtHKY58ORg5lEnwlEnjls/FUXBwaIjEGRi474LgkgkpWRE/1Z3ZwdKJBJce+21XHfddSXt1HjiuqXP87tnJIu/rJwrvnkNj99+D+HtXZhlFvNXLuOcyy8bdj/3JJez6XqtCa9SGCLl6fbwysOPALDlH+soy1cW7NUOFi9cVleFHc9i5vodUDR0MmoKj+ujSqklIXroFC14ppRz9Jknc8W7vo6xR3FaO5vh/ltvJbS+nVhXhDgRZjC/4P1WKrV0ilZan9xO6yXbmDJz/+FJQ4kMioRD3PWfd6B3WngpgxSEn4pyq/q/fOnmbxWcqyjKgIUoBiOXy/U66AxQErCUzJh9HDNmF4fj7I3rCsLhGMmsg2F5MKwDZ+UOhqbpLDz5G3SEu9jwYjONkxdw9NQyXCAQTGAZUF1ZNqgIj2tfdY2E7dATT0gPaMm4MeKJckdHB5/97Ge56qqruPDCC/d7fnW1D10/CB0blBx6prSBRo5rk3b6n3Xe4gXMu+n6Ac8tKy+2pIQQPPfwI2x9aQOKpnLM2Sczff7R2G7/1yWSNk7KwRZZDMw+gVMUhVhXF7GXunHSNlUU7xnmRb6viAJATrc5/pKzSYSibHroFZw2G6VW46hTjqWspootD61DBFy0Sp2jTlrGez//2QGX6v/+k58QfyKEqXioZyIgipbbAVRUzISHrW+9wfwlCwd/kbvw6nmqqvsnGXv+/27uu/0OtIBZEFutKAod69oQZKiuLqzhW+lxqa8bWnzu1qY2JjQ27P/EcSAUiRFNZrDKyvGUD33SWFF+YFIrVpRPZ9r0vYtE9PYlaWfJizyNDdV9v5OdTe/QtPEOTD1KxpnKsSd/iorK6nHoqR87m6Cmxte3ElZfLxOnDAf5vobHiMQ3GAzy8Y9/nBtuuIGTThpaOsFIJDWSpsacUDhOwi7t7DsWSxcI5fZ33uGlB58gG89QM72es664FJ+vjLJyD4l4puj6O2/5CW33N2GKXquy6eEtzLl8Gae8p9dadl2Xx+/4Exk7QR4bmyymsKhS6siqGdysiifjReCSJE4F/YNXHRNpV5qo8tZhpkzytS7TzlyE119B82ubqJo9Ad9play4YDVl5b3ep8vPPZ+2pm3UNU6ioqoWO5OHvQqiJ3qidL/cim+PtJUCMWAFIReXnG5T3ThxwOffG1t10NXed1FV7SM6wG8pHh24prGTdukMhFD22jV2zByI/X/vwVCEWBo0Pbnfc8eSbMYmGO1BqBaqqpLJ7v+97aai3EtPPN3393Q6wY71v6HWvw3HsUgpKzhq8SVj0e39ks4IukMtVFd4CXaspzL/H3zk3b3v2nXXcutdLzD3+J9SVl7orLd988vEOh9AU9NkWciyE64swT63wqtvbmfGlEbq68vp7i4utSkZGPm+BmZfE5IRie8vfvELenp6+L//+z9++tOfoigKv/71rzHNoYfBHDyMrZfjG2vW8NgP70YLa4ToBGDtA0/yke98hWOWFy8xNm/bQutj27BEv6ViZj1sfuRVjj//QjxeH//8658J3LuVeib1db9HRIgoXUw6fS5lNdV0vbgdr+InKoL4RUWBpTtt+QLO/eSH6WrdydQ5c3nzmed45rt34cn0ClRMdPLXt3/ER775LRRFwfL4mDV/8T6fMxGPIhKF68NV1NFNBw30Z9NKiyQaOt4lPpYsL10e6BPOOoV1d7yMlSq08GoX1jBhwqRBrto3mWyWSNzGKHHs8nAQAkKhKClboJveUf9a8/k8za99jS9/dHufV3pL+wb+9GSI+cd9fPQdHjYKuuklmnDoav4dl13ZP8lRVYWPX9bGz+/5HSeefm3f8fWv3sOSyT9j2cpeX4BU6kV+8dd1nHrBLaPeQnKEQTgSlVacZMwZkfhef/31XH/9wMuohxqqqpS8vuue4Y0v3v04WlinkxYamda7vBaGP3/xpyg3fZLZi5YVXPvOy+uw0sWDvdKp0LR5A/OXLqf1lS3oFM7yK5RqnKVwyWc/SyTUxb1P3II36mMCUwnSAUKglGvMO3M5Z33gAximRU3dBHI5m7cfeJ6edIgeFEBBkMfzho9ffu3fufS6z/PaY0+QiaaomFzHSRdeiGUV96+hcSrGdC809R8zFQtDNYhM6iYfzZN3HDS/xrwTjmH1v3x4yO98KKcdtWABx111AuvueAkr6cUVLkx3uOSaq4va6d3v3fdNhRC0BcIYY7zPuy9yOYdAdxTV8KCbpfl9bnv7ET72nm0FVZOmTlKYWvUEtn3VgPWnxwNN16nyF8c0q6pCmdmfZCOfz6Nn72LZon4nPJ9P5f3nv84jrz/K4mWjC0vSDYPuWIqZ9r5zpksko+VgcY48YOx2viml+CqqgthVOSfaGiRBD41MLdj/LE9X8c87HmT2dwvFt25SIxuUVzBE4SqC689T3dBrwTlpG53iQbKirAZFUaipm8DxHzuf1+5+knxTFtO0sGscJs+Yg26a2HYGY9cgG2hrJtjexmRm9fVPCEEHzaibNG770g1MTEzr3UsWHWxb8xoXfeFfmDBxakHbqqaxZPXpvH7b43h6esXZ1rIcdeESPjAEr+bBEEIUJWsYjA9e8wlWnL+KtY8/g9fv45z3vhufr1g8hRBo+0mR2NkdRjEOnMWbTKYIxVLoZon7kNtBbU3xs8+fGeaVzq6i73U8SWYqgUjR8bTdv+QcCnYxd1o7e0+eJk5QySXXA6OPCbY8Pna2d1Ppr9j/yRLJCDnixdc0DPL5NKpauiVz0zCIp210XcdbXUaiqwdVKXY2CzcHi44de8pprFn4KOKt/gmBK1zqjm+kpq7X6adyRj3Z9p6C6/IiT92cyX1/X3rK6Sw6eSWvPfckr/3xSSoDPuzOBJ0vxvnLuh9y6f/7PBVVNeRtmwqlBnWP7NaKolAtGgjSjpXw9vVDVTSsrSq/+7cbqJragLeyHEv1UD17IqdfeimLVpzCvMXzeOXRp8jbDnOOX8iyFYPHdQ6FfD6PqQ/9u5k5ew4zZ++7Ck4+72DsQ1ht26YnlcP0HBhP3FA4RjLrll54AaFPJxxxqakuFODNTTVUTzmwTmVJ9Rw277iVuTP7ty8efqaMSbP743wrKqto21jBcgr3FzMZl7xSulChnDCJRGNUVw2cdUsiGS1HRsXufWCaJnln9IW7C+5pGLj5XoekBWcdS07NDRja4q8pDmtQVZWrv3kd1efUY0/O4kzP0XjJVK762nUoSu+gtPLy1WSmZnuXVgGbLNrxFiddUJiuUtN0Wl/bjL/bX+ANbW7XWfO3+wBIRKP4RHE/vIoPcw8npZRI0C3ayZDCcjyUNZXR9XoTuVdTdP51K3+96YdAnumz53DpZz7J5dd+hmNXnjbqFQXXzWMMJw/iEMg7DuY+nHMC3RFMT4nrGA6RrmCEdE5FN8bGf2LOwgv4zT0zC0LX2juhObLqgC0572b2wot5cN3H+eVfZnHHfdX87x8XsaPnWiY09tfX9ni8tIVXEE8U/nu684FGFh9bumQchm4QjCaHFZImkQyHI97y1XUdMUC5vtGgaRpC9IrvOe+7jHQyzro7n6M2159xKafbHHPOKQNeX11bz4e+/gWEELhufxIQPdm7D9U4bSZXfu9rvPTQQ6SjCRpmTeWYU1f1JbrYk57WMPquJTohBC55VDR6WkMIIZgwfQa5mhxGpHCw7xERPPiwydAhmimjkjomEidCnBh1YiJV1BEnSoVSTe6NDBteXMOk1fsvFjEcXHf0dZH3RjB4YphkMkXGUTDHOSpOCAh0hXBVC3WA4gKlQtM0ph3zPX5w+63UlW0j51gkxMnMP27/mbRKSfPW5xGJx7GMFJHULGYv/hCWx8vshRcDFwOwe9G3rSvCxPqqvknYCau+wu0P+yk31mLoaaKp2Uyd9xk83tKuFGimj65gmAn1w0vxKZEMhSNefAH0Ie4pDhVFUQqqs6z+yEc5evlynr7zfqI7Q3gqvSxctYILr3r/gKE2jpPj3p/fSvNLW3DSDrVzGjjrw++lbspUsk5vIXuv18/p7x04UUc8FuHN55/BV1EBVq/oBulAINDRyZFDDejc8bXvkGqNE1ciKAp4Re/+aFZk6LEi1M+bSvKtHhrF1L5l8wpq8IoyQgSooo40vd6phjCJtraX9D0C6JpS8iQomjr4PTtDMcwSF03YH0JAR2cQoXnGJcew11fOjEWfZMeGu/AaIVzRW1hD1wdeDbDtLFvf+D01vs3k8hZZbSVzFl4w4va3b/gbZyz6LUvm905QHWc9N//uLeaccPOAfdBNLx3d0T4BVlWVE07/HDByX4KhoKoq0USaupqRF+GQSAZDii8M2aFnOOydCnLOwkXM+c6iIV371x//nMD9rZiKhYlFOpTknrZf8+mffgsnZ2MYAy8P5nI2f/jOf5B6J0plroZOWnHIYZNlCrPxKP2WQU9bhAQRKpRqyignJDrJTc9TP3kylRMncfklX8FfVsnPP/NF1M7CZzEUE1cIInRTQ681n8OmceaU4byi/ZLL2bjO0NJvDgdtkO87GutBKOO/9BroChUJb8v2V8nFHkNTc2RYQu3EY+lofg5/+RRmzls5KpEOB3dit9/AdVd0Y5oK8YTLz//8JDOP/W+svcKqhBBseelrfPEjmzCM3jabWt7grmcDzFv20WG37bou5fyjT3gBdF3hXy7fxi8f+Afzlr5nwOt000tHV4QpjbVDqidcKiyvn0B3mMmN9ePWpuTIQIovgw/Go0HXFJwhbhclE3GEcHFyDn/72W/Z8tSbKCgI4VLHRDRFR28xeO4fD7D8ggsRQOuOLSR6osw5+hh0w0AIwe9uvBF7Q5Jq6umguS+0qUu0FQgv9IYmdYm2vgQctcoEbNXh0i9/vvC82lroLEyoAZAjixc/mqL17ostUFlx7rm9n9k2T99/H8HmTvzVZay69OIhVTT659/vY9Ozr5OMxulJRbBsL6pQmLR4Eld8/qNMnz1rv/cYCoN9393RJMY4W73BYJS8YqLuIaZb19/FqqP/wLKFve+9O/g8t/05xdf+tYy2gOCvj8xkwvwbKa8cmYNRuOk2rrs6yG6P4fIyles+vIMf3vkHjj7+UwXnbnvnST588UYMo1/wZkwVTKl4DNv+AKZpEe8J0bbpDip9baSylfjqVzNx6sATzVQyzoyJXUXHK8o1jD3j1AZAt3y0d4WZ3Fg3pPCzUpHKCLLZLJas/SspIVJ8AV1VKa3LFZi6hp3dd5hMoK2Vn33ju6SaejCFh7gSZUJ8ChOUKaD0ejl30sJEpqMqKulYinRPhLt++Euy7yRQcxovTL2PZZedheX3EXunk4nKdGIiRA0NfaFDg+Vz3vu4kyyObaxfMI3Ahq0FSTockaP6mImUuRXksw4Vs+q56MNXoGk6mXSKX331Ozhv5vuEecvTb3HFt65h8oyZg76LR+78M+t/+zKGY9It2nuLMewaYSPP9PCr7v/hW7f/cPAXPgx0tdhyikRjKNr4Dq7RaJy0o6Dp/f3J5Wzqzb/3CS9AfZ3GJRdYvPm2zdKFFp//cBM3/+F/KV9+44jarS1vKjqm6wrV3u1Fx93sViY2FL+vJXNDPNPUTmV1NT3bv8yXru7s+76eeuFVNu74IlNmnlx0ndfnp31bFRAuOJ7NumSc/U8mVMNDoCvExAnjtw9reDx0h2NMmXhwpBiVHB4c8d7OQMGsvlT4/V5yueygn7/4+GN894rryL2VQYvrdCZaqIrXFSwnqoqKnwrSIomtZZmxdB4P/fx21LcEXsePpXiwWk3W3fYIO9avR3N1hBDYZPHsUXDBHcChzBUugkLTvHJm8dLaGVdcgffUKtKeNEII0r4Ulec08rH/9x+8/8Z/54Pfu553ffzDNEzoLcn26J/+gvum6BNrRVHQd5o8cfu9g74L13V5+/F1GI5JWiTxU1G0rJp9O8fTuwpGjBZdL/6+o/H0uFbnSiZT9KSdvuL2uwm07eCkJZ1F5x81y6S5tXcJXlEUGqs2jdgTN2sP7MmdzRU7LAltCuFI8e9n444qauoaaHnnj3zqis6C7+uMkzOInrsHbEPTdDripxPoLuz7bfdOYNbRQ3H6UshjEgxGh3Bu6UhmXfL54hUgiWSkSMsX8Fpmb1xuCWug6pqOrg48ODZt28zdN/0ar+PHJksOGwOraGkYwIufKCFmr1rAzPnzefS7f8FL4dKoJ+IlFu7GsyudpIFJVqSxdt2vkho6RSv1TEJVVBzh0FXeRk2iV2xd4WJPtjntfVcUP4ducNkXPk9783aaN77N7MVLaZjUn4gh59jUV/WHKoV2dA24HxneUSwou8lkUmSDGXyU9U4cKH4PGjqR7vAAVw8PJ5fD5y/07E6l0jhCY7yieh3HGTSBRmV1A9ta/MyZWbjXHU+4eD3979V1R77uGsuvoDO4g4ZaeHuzjQLYeS9KWe+2QSwapGPna9RNmMechefz27/9gy98ZGff9xqOCLZ0ruToaX4qvYEBV3eqy4qzVe1m3rEf4/bHfVRqa7DMFKH4TGpnfhSPd2jhXaqmknLyJJMp/P7xCQkzLS/doSiNDdLzWVIapPgCfr8PJ5QoeQFyy9AGXM6+/ds/Yoozq0CkOsROIqKLaqVwaSvhjXH2Ne/h1AveRTQSRDjFVoiiKNQ2TMY9xiHyWoAcNgl6mCxmoigKHsWHK1wi00PMWXgMVVMaeP+ZX2fD2ufp3NKMVeHjhAvOx182eEKBSdNnMWl64Z6rKwReUyuwGK0yDwOlV7f2UVXH6/Xjn1SG2ATlVBKik/q9BDhXkeXEM0eXsAPAydv4/YX7z6FoHMMcmzq9A9EVjA6aQKOisprXX1zGGSetxdwjpeR9jyS4fHVvvmHXFXREF1A5wo3PuUuv5Md/3MHEsic593SNvAtPPeelbFoFb790C8tmP8PFF2V4c6PBsy8dy6T53+ZL37uRxqrtZHM6cfcUVp7b62kcz1QNmCEukapisOJ8iqIw75grgSsBGEnNIl03CMVSeD2ecXHAUhSFeCpL45i3JDlSkOJLb0jBACuRo8bnNQnHnQJxioSDiABFg1UDk9nKeryivM8CzpoZTvjgmZx+0WoAamobqJxfQ+71Qqso7Uux5LRTqL7sUv75p7/QvWknkWSIDrsFj+1F8xjMP/MEVr338oJ2l512Jpw28udz81kqqwqF7NjzTuOB5/+AEe/fP81pNotOXz7ofRRF4djVp/HCTx/DTFloQicqQlQpvVaGbWZY+r5lTJ0+Y+Sd3YWuUpDX2HEcUraLNU7aG43GcRVrn/s9Rx33VW658yc0Vr6Brtpsa9aY1qiTtW3e2aLy6Np5TFtcWEM70L6F7tY3qJt8DKrmoaq6DmuQh3LdPNMnbOVTV/RPABYcleTmX9/Ah1enaGzQAJWVx+c5btFabrh5K1/4aJjJjSrg8sqbz/PshlnMWXQZddMv42+Pvcx7zu2fcm3cqpLSzh3FWxoauuklEIwwaZz2fxXdI7NeSUqGIsYphcvBXm6qpb0bVy3tCCyEoCUQwtjDymlp2srtH/sf/BRXTdkmNrDwzOPxmxWoqsrRpx7H0pNWFJyzY9NG/vaD3yC2CjR00pUp5l1yAqde8t6C85699x62/vM10oE4tpbFrPOy9NzTWXHR6pLEkuacDPVVFQPWaH75yad46W9PEm+L4an2seCsZZx3ZfGS9t68ufYF3nj8RexEBqpgQnUdmqqxbNWJLDvxBGDwkoJDRXUzTJ3Uv7fdEegmO0Ce7LHAtnMEgnH0EWSSSibitGxbQ0XNNCZNXdB33HFybHrpO5x9wmuEgnEiMcHcWSbbW2vYHjyF+cdfQ2WFr6Ck4MY3H+UT591CdVXhFKCj02HHzhwrlvf/XjdusUlnYdmiwqX6O++vxpp+K4ZhEmhdT6rrT9SWtZPMVpDVz2Xmgv3X+C4FrpOnwqdSUTGYnT0yqqv8RKLFZSRFLsXMqdL+3RtZUnBg9lUdS4rvLgJdYbJu6Xf9uv8/e+cZGNV1Juzn9umakUYVCYHoojc3bIwxtrGNux33mjhxNtXJxvslm911drOpTjbx2omduGziXjE2NsUYiAvVYHrvAqE+KtPnlu/HgMQwEgi1AJnnF7rce865d+4973nf85b6ADptE5dhGPzPlx9BPZA6ATdbAcZ85TyuvfPek7ap6wlWLv6IUFMzYy+6EFN2oMht7a1cMI+tzyxDNdr6DVktxAhTNms8V325e6XjEnqM7CwH2klSICYScWRZ6ZKwl4mTm5NukOyu8NXEeMq+3a79h5H7KLyosroepJ5d4G1Z/TTf+dIc1myIUZgvU1ba9g7XN1g8P/82Jk/9aorw3bx2Dg/f/DSalip8W4Imq76IculFbfuo7y4Icu0V6YJtf0WC965EDdYAACAASURBVNY/Rumg9ktNRiIhaqsqyC0owW7v3eerxyPJ+N8eDBnsSPjGIhEGFHkzYUfHkRG+7dPj9XzPRlwOjWAgitLDOXXdLjs1gUhru6IoEjZbCFnNeEl6N4etIOHsILNuv7tTbcqywpTLZ7b+HU8kqG8MoijJiX3v8g0pghfAKbgJWc1UfraL5psb8GRld+l+EnqU7CznSQUvkPYsw+EgC19+nfrd1SgOlTEzzmfc+RekXZdIxPH5er6oQCIRJ8fXJvxC4TBmH30CoVAE3ZRox1DQLXIcm7DZRGrqDKacc1wt42yBLGUlkBq7WzpkGm8veJnbr00VLq+9J3HtZRqLPw1zuFon0GhQW6cz7QI7HnfqwPdUaGj29Nhty7LYtuYpBuctZWZ5gI07fGytuojhk77Ra9m7ZNVGQ0MTfv/JY8m7i2a3E2gKUpCXEb4Zukcm1OgILpcTy+z5bEo2zYYotIUobF6zCkelCztOaqmkxqpEJ0F2Yz7rVy3vUh+qopCXkwVmHN0w0CPt1yIVEJADIpV7d59yH7phgBknLzurU4L3eBKJOM/+68/Z/9JOQitbaFxSz6KfvsUnc99PO1cUDGy9sAlrmQlcrjYtrLkljNpHGkxDc6jHHfqOpZ3QZQBUuS3cLRgMU1ffRDAmsqf5Dt6aZ8MwLHTd4vX37VQZX+O//5jH/oMJ/NkS11zuYsq5Dn75RGNKWJOuW3y6cRSC5qO6vomm5iCmkXQE3LnhLe6ZOZcbrwgxaIDK9ZeHuO+qeexY/1qv3TsIhOMGiURPR+u3TyTWN/1kOLvJaL7HYFPEHi6xkMRpUwjHkwk3AnX1SIaCKkjYOCYW1zRpru98KI1hGMx78WUOrN2FpZvkjSzm2gfuIa6buEqyCe9MbcuyLCwsDK9J0YBBpzT+hB7HZZNxn8Ab2jRNDuzdicPhJK8wPc3kpx/MI7EugSy0vXJqRGPte58y5aorW52gTNPC2Uul/GzHxXOHYzqS2jvVg46lqakFjitZGQkHaWoMkJtfiCR1/TOsD48iGt2NaUIiYbWmgIQjOb2Dg8iLRKiqa0SSNQRJRQaKBl3O4eC5PPrsPECkoOxK+g1yE6l6jqtnOMnzJ8dUWqIwaazGdx+Nc86ELKLhEBVVFv7cag5ueY7i8vtJmBI1gRacNhmXtJKC3OOcCf0Cbmk1cFuX7/NkyKqNhqYW8v1d8Z0+NeJG0lGvL+PCM5x9ZN6eY7BrMsF4ethEd/F6PLRU1SGqDiZOncrKvyxCOi5fciIvxqSLp3W6zVd++7/UflCJdESYVW7Zx3MHfsX9jz5CTnE2u7K+wNOYhUvwYlg61RzERx4hZxC78+TOKRYWeiKGpkjkep0nnGg2rFzBkufmENkVAhW8Y/zc8s9fIye3rYpT/f6qFMF7lOjhEOFwEJcrWcPG0CN4/T1Xl7X1fiwLm9bWfzQaxTBF+iJdfks4hnSkfrBh6Kxd+igeaRlFBQZ792jURadz3oz/16W2h45/gN+9dIgLx67hhTeamXV5UnC2BE2ee7MYrfA2GlviyHK6hu90ZVE2OlUgFmY3kedPNV9n+5J7ybsrC/jRg3uOONlVE4nM51d/qaf/2P+HLKtEEham0f5+fCy0l0BDFb7s3nNWisbMPhGKqmajPtCUqXaUoVtkhO8xeLM8NBysR+vhWq6CIOC2q4QTFg6Hi8m3TWPl84vRmo6EFLkjTL5tGk5Xx5vzx1JXU0Xlp/tSslgJgkDt55X89r5/xl7tokgoJSg3sUNfj4KGHSchmvAdymPB839h1lcfTGvXMC0MPY4ogk2VycnxntSJJRwKsuD3r6NV2XDgghjEV0d58zdP87Vf/Hvrea58L6a1p7U60lFUv63VIcc0Ldx2tVf2BuOxCMXHTJaBphCqrffji0KhMJbQpsmv+/Q3lBd/zG3Xe1qPbdzyEW99ksXEi75+yu3LssLIC/6TrZU7qYmv4w/vxHHbG4kbufhKp6PZnEiyArG2rY9EPMahHW+Q7dhLNGHHclxGfslYAMwOPL8N3eCeWXtTsoPZ7SJTx65jfUMVWdkFiIJAdfMQdH0fstz2GxqGRZG/HjXybSp2f5eSQen7/D2BotlobAz2+t6vIAgZ03OGbpMRvscgyzKy1DvO396sNu334uuuZejEsaxb+gnxmM7kyy6hqH9pp9uq2LMbsVni+JTNMSOMt6ak9bjLyKKYMnR0PEKbOa5mw144dn9bSJZVtNskbDYPUkcbiO3w6fsfoBxW08YS2FBHXW0V/tykpjPt2mvY+tEa2NV2TkKKU37pxNZybb2l9QLIkpWiEUXiCcRe3IM9SlMwinSs1hn+G7dck7rIGl2usWTFPODUhe9RCoqGUFA0BEju7Qaj7ddBNgydmq3/xo/u393q7bxszQoWb/kK/QbPpKJhHInE+hTztWFY7KvKZ0BJbVp7Y4bF+dt7u8k6otEWDL2Hn/9pN1++cRdFBRLVtToffBTiS9e6cTrCPP3aS1jW+b3mfBWK6eRY9HrhhWjCxDTNlJjxDBlOhYzwPQ6HphA1et70LAgCbqdGMGIgyxKFxaUM+fqw1nq+wZYmJFnuVFjGoBHlfJjzZkpu+oSVTFF5PA7BTa1VSUoeId0ix+fukXuMx+LtF26IW0TDbd60NruDu/7zYRa+8AYNu6tRnBqjp57HJdclE4jouoHbqSEIApZl8eGc99jy6QZM3WLQ5CFcc/uXujXRObQ2QWtZFvGESS9tLbcSjydI6KAco+z7PAmkdgo4ZHvT6zp3heaWEOG42aHptWL7fL53xy40rW1QF0wUWLP+SVoaJzJk8iP85MlHePCmA5SWyBysNHhu9gD8g+5i/ZZfMLY8dXG6/Asn/qK2CkaaZqffuF/yq+d/xPQJ68j2Stx3a1uu7qElFVQ2N+LJ6p29WVm10djUjM/rOfnJ3UBRbbQEg2R5erefDGcvGeF7HP7sLHYfrMNm6/nYRJ/HQyhcC8c4Wu3dvo0Fz75O47Y6BEUkf2wRN333qycswefJ8jF4xkj2vbkN2Uw68liYoAHHOTofdbQ6Fv+wwh5bXEyaPpUtb36OrSXVVO8Y6qZf/9R0lLkFhdz5g2+3245gxfB5kskv/vI/f2DTi5tQjoRLVS2p4sC2vXzrv37YpTHGomH6FbeZnEOhMHIHNZF7kuaWEMpx3tRVDdmYZjDNnB9o1Gne/Rklg6Z0vb/gEcF7Agcuh7yXLE/6TveoYQZL1v2ZgRN+RNk5v+Ovf1uGGd2FoA2kePxF1FXv4uV3NXbtqcXpEJkx1UF1HazZcyH9R6U64gmCQFbOUGZdtjPtPuub7NiKei8f81GTcG+7XUmSRDgSJysjezN0EenRRx99tC86CofbD3853RBFkXA4DELvqEWqKtPSEjlSzUbnmX/+FdYWEyWuokQVonsj7Di4ngnTT5z3cfjE8eh+nZDUgtpPZdDVo5CcCrG9EQRBwLRMBEGgSatHETQ0y45h6ViDTa77zn14vD0zPbk8WQRp4tDOvUgxGQuLRHGMK75xK3lFRZ1qIxGLkZvtRpZlGurreOu/X0EJtQktEZH6ijrKpgymX0kR0eiphYQpoo4vq83U29DYgin2vsm5oTmEIKYKQksZyrpV7zNpbFv/23bG8bgshPgGQsL0NJ+DaCTMti9eoqFyIfV1DfhyB6dZAYLBIJvXvIYSmUtT9SqCETuurEIg+c4dDcOpPbydi8ZuTxOKG7bEUWQQs65BEAQ82f3JyhtHVnYpVfs+5pzi3/DV22OUD9XIz5X56eMC6w7eR//y29tdyEn2/hzYuZSRQ9p+q3jcYt6KcygonXbqD/MUSCR03A6tW5YSu0096XtmGgm8nr6t/3y64nRqZ8wc35c4nR0v8jOabzt4nBr1Lb3jNWlTNexamLhp8bf35yPsIWW/VBAE6tZWU1tdSW5+x8JLEASmXn01U6++uvVYKNjC/x76EU07G5AtBVMzGTJ9DOddMYOdazbg9nuZcsVMlB4Or7ni9lsZN+1C1ny0FNVu48Krrux0hRrLsrBrArYjGuKWdesQ6tL3s9WwjU1rvmDyBRNPaWy6rpPjTv0AEroBvSx84/EEpimmBdL3LxvLAR7n13/8OsPKRAwDigpkLjrPjmGEeOzldyif1JaBrObwbsL7vsX37gRNE2kILOHxv77F6GlPox5JU2kYBttW/is//vJO7PZkj6vWf86HG++jaNDMlP7zBt7Ac6/O5qt3tb3bDQEDywITW5r3t2VZ+MTZTL+gbWJ1u0S++2WTJ99rc44zTZOKHfNxSVuIJVRU30z2Gt/i8RdeYUjxQRpbNPbWjmX4pO9388meHEXTaA6Get30HE9kSgxm6DoZ4dsOWR4PtYEqkHs2X+xR/NleDlbVEWpsbg0VOhYhItIUCJxQ+LbHzo0bkStUCq3SpPCKQd1HhwmMq+Wa++/podG3T35hP666685Tvs5IRCgsaHOyKhs6DNOjQ0uqcIwrUQYMPbX4ZABTj5LlSQ1viSUM2om86VFagmHkDhY5bm8e4/I8TDmu1oQkCShiJOXYwQ0/5D++2ybCs30SP/p6LT97/imyskcg659TdbiCy8/bgd3eFiJ0zliDddvewzRTCxw4nG62N9/Jc688gz9bwDBAUeDSi+z85pVxlJaknE4k3MKQosNp95CbI2JjO3A5lmWxf93P+M7tX5CTnRzrx6tW8MmO+3APfoy94SCKVyPXZ7abaMQ0TfbuXIWeiFA2bEoPZJkTiMZ7XzCalkgikUDpA8e9DGcfGVe9dhAEAZe99z4oQRDIy8li7AUTiTrT4yK1Mo2BQ4adcrvrFy5DjaRKFTWusWXx6hNeZ1kWm9as4qPZb1FdefCU++0qiXiUvJysFLNlUUkJ/aeWYlhtk6dlWeScm824yeecch8ue2puacMw0LtRC7ezxE6gFXl9fjbtSfdu37ITNG9bGI6uJxjYry7tPFUVUKJzuXXq7/jW7cv47+9VkO0TWfRx6rs0oqyGYHN60flh42/mUPR+GsP9GD5YQ7f8/ObFqZSUp+cVVzU7tYF006phWETiSVP+oT3LeODaNsELMPWcBH55DqZpYne4kBUFWdZobAqmtFNduZXKDQ9x87n/yZcv+xXB3V9h/84laf2dKrF4UpvvTRRNoyUYPPmJGTK0Q0b4dkCOz0Ms2vUE/idDU1UmTBzD4FmjiKlJbceyLGK+COfffkWXsh7Fg+17zEZbOvakbWlu5I+P/Afzf/gamx7/nL9+/Te8+YenOVm9jVCwhUWz32bp3PeIxU7dU1fX4/jcGlo72uE3fvIIYx4cjW2sijZKYcidg3n41/92yk5isWiYHF+q6TEUDqF0oarQqZJop+7yUQRBwHLfy+vvuzCM5HPevENgzifT6V82ofU8PZHosJ18f4yi/LbPd/QIjUjUJBZrO/9glbvDhCrFw28lmvMH3tn4eyqlP1I69rvt7pHKssKu6skEQ6njeOndLPLKkpW0hPgmBpSkXzt+eBWNDbVYlkV15S4OH9xONG5gGMmFiWVZxKp+z9dvr6S4UMTnlbjnhgZyxaeJRNKLGpwKkqwQifSMB3lHiKJIrA807AxnJxmzcweoqopDE+jNT8vlcvKlr93LhvM2sW35GkRF4vyrLie/sF+X2vOW+gl/vj9NSGUPzO3gCpjz1P+R+DyBKmgggNZiZ9/snawesYRzLpne7jXLFy7k02fnodRoWFiseWMpV3zzNkZN7rhm77HouoFNFnC72hcMsqJw17e+1qm2ToRDE1CPE+7RmN6tdI6dIRaNIZykj34DzyEYfJrfvDwbSQzjyL6AUeePSznHZnew4VA2DYEI2b623dgvNkaZOCZ90TK2XGPrzgTjRmk0NZvsODyZ/n6VaDTM3k2vo8lNmMoo+pVdgCAIKIpKQdHJ48uLy7/KYy/JFHvXYFfDVDWVYrpvx+9MLmwSZhbxuIWqpr53B6ucxMM1NDX8gqvPPYAsmixaVcLuuvsZWn4BB/dvYcZ5BzheB7jxihZ++9r7lE/80knH1hGSLBOJxnA4ejeRim72SVG4DGchGeF7AvJyvOyrDPR4xqtjyc3xMmpMOcNHj+t2SbTL7/wSz23+JcI2AVEQMS0Tc5DBpXfc3OE11ZsPogipE7lqqOxauald4RsKtvDps/PQau2tTlFShcSiP73JiAkTWhNmdIRpWihigtyc3k3NF4uGGVCU7tFtGL2RvTuVUCSGLJ9828LlymLEpPtOeE5R+b/wpxd/TPmQCP4ciYpKnUXLfDz2r7G0c3fts9i008vqLR4ONU+iZOQ9NFTvxJd4jB/fW4+qCuw/uJDn5iym/7h/7bQ3sChJlIz8MhVbZHzqMppqNxA6VINlfgvNkYOSWMnr7wW566Y2j/Jo1GTDvrH4HH/mO/ceJilgRUYMPczTr/wRXZ+MZejIsslR4WtZFh99EqElaEDoPbZ9AUPH3txlr2W9D37rvnifMpydZITvCegL7RcgL8dHVU09JrZuCeAsXzZf/+1/sOSdOTRXNuDMy2L6jdfjOEEuZ6Gj/o4cj8djfPjam9TsOIRiUzDsBkqNluaNHN+dYNuGLxg5flKHfZmmhWBGyc/r/Zy47Wm9AH2hqCQn/Z7JGl088FzcvlfYsv119IpG7N7JXHXXNP7yzkN8+57qtj51i083TaRkbDKlZ6s+2/RXHri3gaM/WGmxyLdvX8f/zplP6fDOF7yv2PwsY4vfxuMWmXaXnUBjLS/PfoQDO0p57Ed17N6n8ebcFlRFoKlZYFvVNJSsKdxw6Wdpz+L2WXX87q33GTv5Wj5a3p9BpZUAvDk3yCUXOPDnSECAQOP/8dRbuxh1wY+69Ozieu+bhI2M4puhi3RL+K5fv57HHnuMF154oafGc9rRF9qvIAgU5OVwuKYew9KQpK5vxdvsDq68/fZOn184uj81+ypTTNVxJcrwKeMxDINn/+1nhFYFsbAI0UyDWMtAhqc3JJonDGE6KngL83J6LbXgUTrSeiGZv7q3PR16uo8sr5+sc/8p5ZiY+wi/fO7/6Je9C8NU2Fc7koLhqedYlkWhb19aeznZIoq+nr2bgshCC4pnMgUlYzrsv3Lv3xCCb5ObI3LhucnvwJ8j8e2vOPnF4zsBH4MGqAwaoLb6Cjz65zxMI4a7nTBYu00kFgsmNVrfQzz7xuNMm1xJQa50RPAm8XlFLhm/ks1Ve8grKEtv6CT0hVKa0XwzdJUuC99nnnmGOXPm4HSe3UHmfaX9CoJAUb6f6roG4rrUZ+XKbvj6l3kh8FsCa+pQIip6ToLhsyYwYcqFLJr9FvtW7cSGDQuBBFHyzX7UcJBCUvcK7cOdDCkf3W4fuq6jSgb5+b2Tt/l4OtJ6k2Mxjq/u1+MYptlhfd2ewuUtwun9d+JWMhVq/8L0cwRBIJawAamOR9t3xfHbV3PfLZ+jaSKbd8zntY8uYMDY76YtjKoPrOLSEU9T5aNV8B7L5PEq9Q0GOdlSa58AomhQOOh85ix+gftubEq55p0PnRQMvASAwv4T0PU/8/tXfsUvv/tZWvvnTTBY/NdV5BWUEYtG2L3pZdzaASIxD76SG8nNH9jhMxIQMXQDSe692lWmSSbHc4Yu0eUZvrS0lCeffJJHHnmkJ8dzWpLv97Gvsh5V6/2FRr4/m/pAE6FYvMvxjk2BelYuWozNYee8yy5rTcbQHja7gwf/68fs37WDyv37GDlpcmve3c9en08RpSkTcpVVgQM3VRzARy6IYBtu55rv3NuuRptIxHFqIjm+7C7dy6kSj4UYUNSxWdswrV538Td7qA/Lsti9dTFENxO3fJSV39SavETXDSRZRhAE6g9vwWp+m2xXDc0RLzH1SvL7nw/AgfqxRKNLsNnaRrR0eYKv3d32bo0cCvfbP+PFj8+luCy14pAcW8B54xO8My85nuN/43hCTCti8MlqCVfeDBRF5XD0Lt744HluuDyEKMLcj2zsqL+VvFI3hmEgSRKyrDD23NvYuGMF54xNteNu3QVe/3Bi0QgV67/H9+480Fr04YMlKzmw7wf0G9C+o58gicQSCRy9KHwFUSKRSKBpve9Bn+HsosvC97LLLuPQoUM9OZbTFkVR8Lk1msJ9U0A7x5eFGgwSaImiqKfmrbnknTmsfnEpWr0NE4PP31zK1d+9i2Fjx53wutLBQykdPLT17wN7dqHW2dImWz8FNBMg3ypBnqIw47abGDpyTPuCNx7F59Y69GruaXRdx+tST5j0wDAtejMlgmlamFb3zeqGobNl2Y+577oNFOWLxOMWL875kBb/v+PPG4RpCUhAQ/VOhmX9kmtuTIbFNTUfZNGnW9i272GKBkyhaMTX+O3LBsOL1tAvP8TKDbn0L0g3lQ4sEZDja4BU4eu2NQMwYbTGstVRppyTWut3wxaTjTuzeOiOJlxOkQUfq6zeey0lw5OWkYKB06gJTeQnz80DDPIGXEHR4ORCLBqN4XQmFxN5hYNYvGws40Z80eo1resW7y4tZ+i5I1n2/rc4f/RW3l+U/L9Zlzm56pIwT77yGtC+8JVlmUQ8Afbe83iWZJl4PCN8M5w6feZw5fM5jhThPjPJzXWzc+8hBKVn9369vvbb8/ocFCYSHK4JYIqdy1NbV1PF5y8sxRZIeiJLyLAfFj37JhOeO7fTe60Ve3ezec1yRF1Mc6ySkDHQEQSBktIBTDz/3LTrLctCMKIUlha0m9Gou3T0zMx4iKFlJw7Tqgo4OlU5qqvEE3E8YSdqN7M0rV/5Kt+6YwNuV/J3V1WBB25p4I+v/xW5+Cd4PC5EUaS++X2uuT5MLGby9gch8nMlhg6UqFvzGPUH4/QfdiVZk/6FYDTM2oZmssu9xKrvBVJj2C3LwhLsOJ2pgqo2Wgzso3+xwq59CT74KMTF59s5XKOzfHWUu26y85d5E/jfOSMwEs0UDbqc4RNTtxecThu5eekZ1hRRx+NuE+aTpv+cP7z1BNmODYBFfaic8dO+w4ZP/52fPnwATUt6U0ciJq++08JdN3vweypT2jgeh2ri83bt9+7MdYZhkO1T8GZ1rhb32UxubuYZnArdFr4nS8ZwlECg9xJW9BWapHKwqh5V6/hjPxW8PgeNJ3kuboeLuoZGwlEzrULO8Sx5Zx5qgy1NYAa3NLN14yb6DxxywuubAg289qsnCayrQ4xKtMiNRPQQ2UJe2znU48FHzBlh9MUXtJZEPEoiFsNhE8nxZREMJoBTK4JwMjp6ZvFYhH65bmprW054fSAQJhrrPcNzNBolGIwiy93zEpCMNsF7LFm2HTQ1honqyf9zqMkau3MWhLh5lqvVJDt6BCxZ8Wc+31NCadkoDEPE5vCS0GHPoXIMYzWS1PaiLPhYw+6/glAo9ffUcm7iuTc3cf9NAaZf6CAYMnjiuUbGjFC56+ZkWUqPvQbngG+1XnN8Gx3eIzqylLo4GzSuraaxD9i3ZyuXTlrbWnsYwG4XGTlMZc/+BMGom+aW1JScxxKXDMR2UrieDJ/XSaDx5Ik+TNNE1AUS8d7PmnY6k9uJb+8fkRMtSLo9C/W25+rphN1uw6UJnV5w9BT+bC95ficYUXS9Y2EmyXJa+UAASwZZPrkm9vYTzxBZEcYec6IJNvKMfoiCSNhKflTNViMRwojFEud85RIGDm3zetb1BBhR8vxO/NnePnsvDMMgGGzBoYLDceJFUXt7lj1NT4UyxRPtL7Tiuj3lF24I5mJZFqoitAreo1xyXoJY3YK0NvKGfZufPTOOeUtkNmzR+dNruaw5+ADenJK0cz3ZxYRcP+eR34zi8WcCLFwa4d4vebjyUlfrs6ys0rt+oyeh9vAGxo1MN5OPHqGx7PMYjfGLT3h9b3+qR+tPZ8hwqnRL8+3Xrx+vvvpqT43ljCA/L4c9FdUoWt/sYx7FpmoU5mkEwyECTWEQtTQz/pQrZ7Lh7eWo1ammw6yRPopKTpzJKBaNULOhEruQatL14idaHqZ4dBnF5WU4nC6Gjh7b6sSl6waYMXxZDlyOjmsQ9zSWZfH6n/+P9fPXEqkNkzsom6sfuJJrv3TdSa/rTXpKtjv8V7L8i+WcP75tsRUKm9QEJ1F8zHmugpt44Z0NZLva19IUJT0Zh6bZKR7zY3a1NLFhezP+4n4UnWBbw5XlR3FPZNLYz3E6RAry2qaNRR+HCOmpBS8sy6Jy/3os06JowNhueQIXlExk1bqXOHd8qiVhxZo4O2pvZvLFd3S57Z4gI3gzdJVMko1TRBRF+uX5OFjT3GPm51PB5XDicjhpCQVpCUbRLbHVK9rpcnPpN29i6fNzSOzRQTZxjvRww8NfPkmrYFom6O1PJINGjuTGh76SciyRiCMLJl6XhtvZcfrK3uLdF19j9VOrUAwVGy5avojz0r++SW5BLudPvaDda/pCGxePt/l3kaL+o1m99UG27H6bEQOqqKx1sqv6HIZPeiglZ3FWTgn19Y9Ssf1fmHVZqgZ6uMYkYnUcv+tyZ+FyZ6Uc0/UElfu+QLN7yO/XZtkoHHgRDS2voSpNvP1+EEVJ1udtDLoYPPbG1vPqD2/BFv4jd158CFGw+OCTIlqUr5Dbb3yXnkNe4SCWLJvEyKHLcTmTQry5xeLTzZcw+eJvnvT6vjDA/CNZ/zL0HBnh2wXsdhs5niiBULxT5tzewO104Xa6iEajNAUjxBIGgqgyfsoUxpx3Lts2rMPhcjJg8PBOTQ52u5PsEXlEVqRqUDEtwuiLkk5Vum5gmXE0RSLPa8dm6928uSdi4+IvUIzUZy81K3z45qIOhS+kbYf3OKIkYXXR9qzrCfbuWIGi2CkdPJGBI67CNGeyM1CHs9DDyAHJ5y3LMkYs0ZrK05vTH0P/CX9+7dfcfV0DNpvIjr0WL847lwHjLu10/4f3LqZAfYWvXl5HfaPI7IUuGhPnUjzsRrzZBazdcgXXF77HjVcn72/TRbJqBwAAIABJREFUdnjrk1n0L016L5umiT3yJN+4q4ajWa2+fnsNT7/6R3T9ybSUm52VWcPP/RFPzn4Zn7YeC4Gm2FhGnNtJjbeXf3DLsjIxvhm6REb4dpFsn5dwtAa9D/YRT4TNZsNms2FZFsFwiHAkjm4aDCkfjayopzS2q756B280PI253UBCJuaJMGTWGMqGD0G04nhdCi5H72eo6gyxDio1RZp7t5LNyZBlGcs6dWer/TuX4Naf5+6LawhGRN7/WwmOft8nt2Ao2Tl5KedqmorZEknJo52TP5RY7HF+/uJ7yEITonMCA8dPTLnONE32bl1IrO5tBvQLodk9HA4Mwz/oQRKJKOX+57n+8iggU5gPo4aFeXX2HPzeT1i2ZRYl5Xfz/oZRzF3+CQCW40L6j2yrwlSxewVfm3mY49NJ3jGrnl+9tpiy8ivaxmJZyLJAbXUlLk/WCT3QJUmifOLdwN0AdLbKtWVZyN3IFtepPkwToVeD1zKcrWSEbzfoV5DL7gOHUbS/v4u9IAhHtOHk37quEwpHiCd0dNPCME1M00ommRAlQEAQkg4plmVhWQa5hfn80+9/zJq/fUww0MR5l15E2aBBfZZt61TwD/JTtTO11q1pmfQfWdzBFUmO9fDtDQShNS12p4mEg+RJT/Ola4OATC7wzbsO8cRLv8PKfzJtsSMIAtIxnRzaNZ8scQkuewtuuRC8t5CTn5oCNJGIc3jTvzMgay33fM9zJJa2DtOs5Wd/OkxMKOebD0Y4XlUc0F+htDiKqrzH6qoLKeg/HmjfhGwaMezt+ImpSvL/juXQzg8occ5jzNDDHKp2suXgBIZO+udOFaSIxaLs3jQXywzTb/BMvL68ds8zDB1V6V3rjKEbaNrfx/qV4czm9JtVzyAEQaC4IIeKqkCvZb9aPHceq+Z+RqghhH+An6sfuInBw9vJrXwcsiyT5UlfFJimiWEYSYGLhYCQnMwlqdV8Vnr7LT1+Hz1JPBbiqz98gF/s+yXRrRaiIKJbCfwXebj3G/ed8Nre1oSAUzZD7t06l+/d2sLxgu+SyXv5dN8OikqGpV2jSCIGcGjnXG6e8leGDzpq6q7l9ff3cCjwM7y+tpyTh7a9xp2XbyEY1lJK/4miwG1X7ua3f7G1awbWVIF43OKiyTqLn1lMdu79Hd5HyaALmb3oZe6/qTHl+Jvz3ZQMvaz179rD25g+8kUunKQDIpOIcEX0E37/mo3ycx7usH2AQ/s+xxn9Hd+5uQFVFfjwkzls2XALg8fclnauaRjdjrc+GaalnzCpS4YMHZHZrOgmNk2jKNdDPNZxrGFX+XD2e3zwX+/StLwFfbtJ1YIanvn+4xyu7HpmMVEUURQFVVXRVA1VTWaEOlP2reKxMIV+N8OHD+eJ9x/nsh9fyIQHRnDTr6/m96/+DofjxElQpG6WbewMp9qFZent5oJuaEhwaPtfqdj4H2xe9eeUAvOynLwgW1l8jOBNcstVLbRUvg1Ac+Awe9b+Do/wPoeqDYaUpQujwaUC8dBWln+e/g7v3JugtERJ5jC2TrxWlxWFqvi9vDjHRSxmkkhYvDrXwf7g3WjHOCfqjQuPCN42bDaRQs8XJ2zfsixo+hN339CIzSYiigJXXBxjZMEzrFr0KLFo5PgLEHt5sSWJwmmxDZPhzCOj+fYAToeD/GyD6oZIj3pAr3j3E5TocZNlhcz8l2Zz/w9O7ul5thGPRRjcP49EPPm3y+Xmy9/+yokvOg5JEOjtOjSyJHIqka/9h17F+0vf4dpL2/art+6IU10PP/nmOgRBQNc/5w8vr6Jg5G+xO9y4HA5C9U1kORrT2hMEAY+jkUDtHvL5b+64t4nZH4QYM8LOmg1Rpl2QukBZtsbiruvjNLdYLF0WZup5dsIRi3mLQ4wZkbQjv7PQTu6Aa056LwUDLiQYnchP/zofLJOiwTMpzEm1CilS+/vyqhQ9YSx2ZcUupk44wPHT1mVTNUKhpez8IsqI83/RelyWe18o9sViLsPZyZmh7pwBeNxucr0a8XjPOfy0tJMxRhAEgnXBHuvjTCEej5Lr1bqdxu9YJ6XeQpVFaCfZSUe4PdnsbbyH2Qsc6LpFMGQyb4nFzVe35daWZYFv3FnJ3s0vAck6zKoiUdecvt9pGBYNLfnE6l7nzmubk9sjRTJ1DQYNAZPD1W1Lg/oGgzfm5TLtfJWZ052MHKryyuwWfvNUAwOKZTSbwDOv+9ke+Aoud+fiuDWbnbJRN1A2+iZs7ThSNSeGU9+QvgSqbRl0Qi1SVm2Eo+m/n2GAosCMyZupqtzVelztg3S2fbGNkeHsJKP59iDerCxMs5GGYAxF6X6i9eySHJoqUgWwZVn4+vd+MfrTiXg8So5bwZuVdfKTT4IsQU+pvoGGGnZsfBlNaSRhDWTMpFvRNBtOp4OmmhaUU3DEKSu/lnBoOr9+ZR6ibKNfwWtAqlYrSQJe+8HWv10OGwfFWSxd8UemnZc0B1iWxZMv5ZE/6Etojf/Wem4obPLx8jC5ORJzPwwRjqq0RHOI226gaOQYlq/9IedPMMn1y9x5kweAZ1+DPWsfpmzYuRSeZNFyYNtcvMpKFEmnumUw/Ybf3WFVrqGjruSpNzdz55VrGFAiEIuZvDDHj7PwgRP2kV9QwmerBzNpzO6U4/OXhJh6nh1ZMli0eRcFRYOBvhGM8hmyXZPh9CMjfHuYbJ8XaKS+ufsm6Om3z+TNrS8hBZKTmGVZyOVw3d1f6oGRnhnEYxFyPOqR59p9bJpGYzja7YIPhyq2EK/6Vx66MYAoCkQiS3jmzY+ZcPET2Ox26EIFaIfTxahJSWe36s0LOF74AoTjntZ/q6pCUek5rDroZcXzH+Cyt1DfXETOgFtxOD00Hc4CKvlgUZCmZpNBA1TAoqbO4HB9Hv3G/5aafQtprv2Mt3aNorp6GZYFkgSNTRbbDl5K+QUdx0wf5cDmZ/nKrHn0K0hqrYnETn7+590Uj/vvNE1WT8TI8Wcx+sKf8O7aZeifrCdhehk08gY028m/F+/A7/PYsz/l8vP34vWIrF4XpbRYweOWmLfURr8B5yT70RM4Xb2fBCcjezN0lYzw7QWyfV5kOUh1QwhV63oVpHOmXojrd26Wvr2QcCCEf0Au191/G25P9zXAM4F4LEx+thOPu+dSeTqdDoza5m4L3+o9z/HgzY0c9VC220Ueum03f373L5w79SFURToFw3M6LdYl7K14noHHpFte9Jkdd0Fq+kwj3kxT4BA5hXfizOnHsUbesHQZK9dtZ/P2OPfe6iHP3/a5P/HsARyBr/Dv94Msw4K/mTQELO64oc2s//xbOwi2NJ7Q3ByNhBnZ7+NWwQugKAL3XbedvyxZRvGgKa3HTcvCYZNbBfLAoVOAKcc3CSTTne7aPBesOP2HXoXbk6wxne3vT7b/T7zwwY+5YtIKrr/ShSQJ7KuAjRWXMmJSMuGHZehott4t82cYBnZXxtM5Q9fICN9ewuN2ocgyB6sDqLauC4/ycWMpHze2B0d2ZpCIhSjO82Lv4VqsgiAg90Csb5Zjf9oxRRFwykmTqE2ViOgWXU2xNHjUTbyz3MS9cjFOrZGGYBFi1i0UD0yGHVmWxZaVj3HOsGXcdkeMtZsUlqydQPHo7yMeMREXDryI2cvrGJn3VIrgNU2LgjyZm69pG9vMaRKfrJA5XK1TmJ88957rA/zns2/jGp1uDrYsi/3b3ifa8DeuuKUJjks00b+fiBndxbHCVTDjeDqxb1yx+zOyjCd5+JZGZFlg7uLZ7K64i0Ejr28956Ir/4v1m+ax7Y3VWJaIrp7PiEkzWv/fpvb+fm8iHsPt6vvUqhnODjLCtxex222UFuVwoLIOWXNlQhI6SSLaQv8iP6raOzGamiKdkjdye8QSLqAu7Xg0kVxoeVxOmqsbUbTk4iGRiLNz/at4tB3ohobgmkHp4PNP2Mfg0bcASTP08cu37ete5Ws3LMXnFQCRqecaTBq9kl89dTN5hWXURS+iZPj1DBg+E2fkmZRrt+6MM25UulZ44bk23l0Q4rqZyd4kScBlC7Q7tv0bfsc3bv4Um2axcm2cstJU4VtVa4LaVsxD1+P4vSd3ljMMA1vkWe68pZmj/qDXXRZlzocvEWyZ1qqFC4LA0NFXAVeltWFZFnat9zVSWbT6xIEvw9lJRvj2MqqqUta/gIrDteim0ivF5fsay7L4eMFCtq3agmKTmXrtDAYPH9HtdvVEAlmIU9a/oFfjjlVZQu9euV2iwjQO1/wfhcc4Gy9bYyO3/w0ASLKEciTUxbIstq34Ed+7Zws2W/K+Nm3/nEUb7mHQqJu61L9HWXtE8LbhcIiMGxHmmsv389YH2/jbopUMmfAdDlRlA21e+A67SGNT+gNIJFLDc6JRk+ZoEf7jzmuo3c/MySvJ8yfvpanFJNBo4PMmBZFhWDz71kBKxlx85G8Dt0NNq8LVHgd2r+WGCyo5fmqaNT3Mr1+ex8hJtyfHFgmzZ/NrOJRqwolcBpbfit2RXDQk4lFcOb3vlKgpGcGboetkhG8fIIoipf3yqWsIEGgOo9q6vg98OvDko79i37v7UMykZrpl7mau+sF1TL/myi63GY+G8XlU/NkFPTXMDnG77DTWBFG1ru8Jjj/vHt5bFsfOYly2AIFQMbac2ygo7sfKxT8ix7UNPWFxqLEcUxnD/de3CV6AUcMM1m59F8O4Dkk69c9QENrfUY7GLF6b08KV053cMmsni5c9zIJtw1m6YhPTzkueU1wo8+LbJuNHp147+4Mwsy5POimZpsXv/5pP8dAbWv+/tnIDQstcVGsbh6Umdu9TGTRA5aarXXzwUZhIxKSyoZBAbAJ5Qx9AEISkJquA80itZcPQ2blpPmaiDn+/i8grTC1HKCs2IrH0hVciYSGIyfetpamewK5HePjWKlRVIJGweO6tT4mV/AxvdiGaIiH2Qfyt0gehTBnOXjLCtw/xZ/twOqIcqm5AUnonHWVvs27VKvZ+sAfVbNuLVZo0lrywgIuvuvyUzXCmaWIkQhQXZGPvoypJdrsd0wgAXRe+giAwccqDwIMYhkF/ScKyLFYsfJBv3LmrdYvBMD7jP3+/lsK8dIEysqyW9XU15OZ3tlRAG4HISMLhLTgcbe3G4xa79sb58cNtWt+lU3T8vs28vPQulm/ZhUMLUR8qxVV6Eb9+7mmmTdyF22myeGUR6zZGiScOkuURicctcn02amu3kFc8gZpD65hY+Btm3HRUg3ax6OMwgiBQVqpw9Qwnq9YL7NP/jf4FZUfuPSl4szxJjbS+Zh/hg//FV6+pJMsjsWLtbP62ajrl53yndbzFA0axcHkpQ8sqUu73jXnZDB41C4BD25/nn++pan3GiiLwtdtq+e2Lf8Xj+We8rt7PtawnErh8f7+qXhnOfDLCt4+x22wM6l9IVXUdidjftwJPV9i8aj1qPH3Sad7VzOHKCopLBnS6rXg8ilOFwv6Ffb4f3pMOOUcXHFs3fcp103el3IskCVx7WYiNW3RGl6cK+y27nVQ2LqK6QqVsxCwczs475g0bfze/f3kfV56/lnEjLbbtjPHZ6ggTxqT/NmPLLeauOETBiO8D0BqsVPBLlu47SCIeJpE4yKMPP0lRvueYK2M8/uKrwASk0LvMmJL6vs6Y6uCtuS2UlSokEhbzl4+kZGxS8Oq6jssm4XK1WXmaK/7It++q5mjVo/MmGPizFzJv/WQGDE2GNAmCgKPo+zzx0m+59Jy9OGywcHkRuutBvGry+WW7K9p9X3zOA5hWHJfreEN5z2PocZzO7F7vJ8PZS0b4/h0QBIHCglzsdpHN2yuxRO20rBzUHu5sD4ZlIAmpwkv2ymRl+TrVhq7rCGaMwhw3LuffxwJg12TCes+Wg2xu2ENxYfrxoQMFfvq/Tn5Z3ubm9dHHYWTB4F/ueg2Adxa+zbLd51FYehEDhkw66bgkSWbUlJ+wsmIr765YRbxxAf/ytQDLP29/QWea7S82/HnJKlA1O+ZRlJ+unQ8srOBQLILPme5cBlDToPLsG3ls2V+Ix+OhfudjNEYHMWr8dTiPEbyJRJxi/6606wcPEDCWLQPa4olzCwZj5T/J0l1bSSRilI4cm+IDcNSp7XiicScuW9/4VNg1KeNAmaFbnBkz/lmKy+WkrH8B9Q0BGpqDKJrztP+gL7/xWla8/QnWzrZjpmUycErZSeOPLcsiEQuR7bGR0wd7uycix5dF48H6TiV26CwDh01j2ZqXmDIpkXJ86UonA8b/F//zwuv43bsJRRTs8mHuvaXtt77l6jDi3DmMHrGQhcsH4Cz+Af78Qcd3kUZRyQiKSkYQCd/IH2e/RDzwAZddbKS8Rx+vkrD7Z5ygFYjGbe3mVW4Oasg5Cg3BHOBw2nWN+kVgnM9lk59i5sXJsoFNzct44pX1jLrw561CMxGPsXN7M7KQwDDAny1x0XlH9oHbKdggCALFA8rbHaupzWDzjk2MHNrmNLZjr0iEC/Fmedq9picxTROP/cx3nMzw90V69NFHH+2LjsLheF90c0bhdGqEw3Ecdjs+j5NoJEQkGkPqRE3TvxeyrDBw/BD2Ve+gKdKA4IeyKwbxlR9++4SOQ/FoGIdqUVKUi/MklYdOxNFn1l1EUaSlJYQg9dyzdrm8rF57mMLsnWS5k0Js1z6Bz3fOomjQJfiLp2Pz38DBSpEHrluNoqQKutJihU3botx+bZRPPt2Br6jzDmyKopFbNAmH/3IWfbQZp9aAJBq8t9jL/qZ7cPtHY5gdlzu0lH5s+nw+e/e3sGtvgi074mzZHmProSn4iqYQinqINX/OwJI27f3dj1wExC/jjL/AHde0hSTZNJHygTUsXpmNP38Ipmmya/UjPPLVZkYM1RgxREUAlq2OUhtw0Cw+hMvTeVOx1z+QzzfZ2bS5mv0HYyxfl8/GyhsYOfoanM6eWUzZbSrRaKLd/4tHw/TLzzntF8p9SU99l2cbTmfHfiUZzfc0QRRFCvNziMfj1DU0E4wmUE9TTbhsyBB+8PhPME0TQei4pJplWcRjIVw2hcIiX6/F7XYVuyYT7eESR+dd8gM+WjcGY9UyLFPE5p3GBdOnUVldz9FEFJJiJxIF+3FyIhq10NSkcLxgzC7WVVWQX1DCqeDJysFz7v+wvGI7oS3VmIlqstUFuJpeIBD0U524jJzS6YiSinjM7ybLNlRN5uZZbbG4zS0m619M/ma5xRNYfej7rPm/uXidDTQEc8E9i6zsAgZkp2vE/hwBI7SabZ/vpqFmC9+7d39rGUSA/sUKH69IsKnmdoaPO3l96uMZNPJ6DGMW29d/gGDW484ZRnZ232R+s6nSGVOCM8PpS0b4nmaoqkpRgR/TNKlraKQ5FEOQbKflnnBHE5Cu61hGFI9To39+/mk7UfmyXOyrbEQ7Xgp2A0EQGD1+JjAz5bjf56GqLoisqgwun8ZbC1/iwVtrUs5Z9EmYm2cdSXAhWphG14ORi0qGsXfbAS6b+AIjhhxdYVSwbvNf+XR3Lv5+k4jGdRK6gWUJ1O2bzT99OcGxGbk8bpHBBWuJGzqiJJOdNxLyRyCLIsWKiNvpxLQMAvucQHNK/6Zp0Vy9lLtvktm+O06uPz3BRvkwjVjdhV26v4a6AwT3/ycPXXuILI/Emo2zWbbkUs6f/sNeXbBaloXTdvJvsakxwMplf0ESGlDsI7jgwltOy28Ykl7puq4Ti8dIJHR0AywLjlbmasvTJiAIyXrVkiSiqgqqoqCcBbkL/h6cnm9DBkRRJM+fTZ4fAo1NNAXDxHQLTXOcltqwZVnEYmE0WSDbZcPnbcfz6DRD0zQUqTsZmDuPqirYVAGdpHe05fsuT736BJedfwDLtFizIcrYcg3pSOrLZevLKBlfeuJGT4IS//AYwZtk3EidzzYuxOm4COcR679lWrTYW1r7PpZcb4iKRAiXLQub25kWSiYhc6D+HELhhTiPCXt66e0Wrr5UxrSgskrni41Rxo9O9cTedcCLt7hrnsmB/U/x3buqOOo5PXG0SV7OQpasn8zIcZd1qc3OEI9GyM47cUrJvXs3s3fj97jlilpkWSDQ9B6vvzqfa275E1o3Ysu7g2mahEJhIrE4Cd1EN0wSholpWoCIIIpIkoLUyW0YK2FhBGMYZgjLNKhvaaGpKYIiiSiyiKaIOOx2bH0UPngmkhG+ZwA+bxY+bxaGYdAQaCIc04klTNS/syA+KnBtiohTkynO9Z+2q/uOcDtUWuJmn2jnfp+Hg9UNyKqdwpIxWMVPM3/TRg7u/huTh37M4IFhAo0mb8wvQM37erd/W7vaft1nm5qqpQqigKWOoiHwMdm+1Oewv7qIxvh8dNs+onE3WYXXklc0JOWcYRO/xRNvSOQ5lmOTq6itizFjqoPyYUlBUz5U43+fDTCmXEU6Uuavus5iX8NURpSdujAyTZOCrJ1px0uKBOIrlwO9J3ztqnDSWPYdG57kjll1HNUXfVki996wgTlLnmfGzId6bWzHEo5EaG4JE9dNErqBboIsa8hH/Ukk6E6CLkEQkBUF+chWiqo5kBUBC4ibEIta1Le0YJkBFFlElSXsmkSWx5NJyXmEM2um/AdHkiRy/cnYQsMwaGhsIhYziOkGuimgqrZeFSKmaRKPR5FFC1WWsGkSJXm5Z/THlJPtJXCgGtXW+yFPoiSSk+WgviWOLCsIgkD/sjH0LxtDKHgfv355PrLqYcioS7uU9ep4DtWkh+RYlkUg2J+8444PHnklT72xlG/fuQWXM/kOffSZyv4DjTz6ndfRtOSxRZ8tZ8fuhyk5plqRJEmUn/Mtdn7exPiyw8y8xNOaavIot1zj4rE/NpKXI9Ec8pBw3s3wibd26b4EQcAw238+ptV7JtBEPE5B9snfE7uSHlJls4mI1tbeGBaQ3OoJNDUTi5tEEzoIcrKmuAiy2vcTvSAk56PW8QFNEZO6pjoUGWyqjNOu4Ha5T0tLXl+QEb5nKJIkkZvTFuSv6zrBUIhILE48YbSalkRRRpKVU9JIdV3H0BNYloEkCsmVqyJhs8m483LOOO32RIiiiNMm075fa8/jdDoIRWLopFY8crrcjJp8S4/1o+sJVLGCN+e2cMORsnu6bvGHv8QpLL8n7XxJkii/4Bc8+c5snNJ2ogkHDY0S//bNBa2CF2DGlCg7X3md9koB+t0VxGLgsKdPpi6nhKYKXD7Nyb6DAruil3R50hUEgUOB0RjGZymm8rUbZbJPwUP8VBFJ4O5EAg/dcAH1accTes8u8HRdpz7QTCgaxzBEFM2GIAgo6t/HtH0yRFFEO5JaN25CuEmnqr4KuybjcWp43P9YgvjsmUX/wZFlGW9WFscWbLMsi0QiQSwWJxaPY5hgmBZYVkqtWQFAEJBEAUkEzamiaU4URfmH+Bhys7PYWxnoMObXspLP8ogXSpIjXt5deTy5OT4qDtchq71X7H3X5gU8dHsTuu7g3QUhZBkMAyaNtbMpEMDjTd+3lCSZ8gltC4ADG3+Wkr7yKDmeQ+3GBEcSTi46z86iTyJcPSNV0MyZF+SCyXb6Fco0tiSIBIJAfpfvr2TE13ni5QgTh2+gtCjKivX5BLmZMZPHdbnNE2EYBj535/YvTeViGhr/QvYxhS9WrdMYOOTmbo/Dsiwam5ppDsWIJywUzY6kKPRgxFyfIcsysuzCBOqadWobq3GoMt4sJ44edII8XckI37OYpOlHRVVVTl7M7R8TwzCIRKOEg020hOOYpoVpHck5bVmYxhGBKwgICBzcu45w01pMIYeyETNRVQVRFBAFEUlMCmNJFBBFAU2RsdntaUn+BQHyczxU17cgq73jkKLHG3E5BQRB5Iar2szPVTU6qyrStbL2CEc97QrZUMRDorkRu8OJorSFj4WZSm39TrLcIguWhJgxNanlvP9hiIGlCueMT97rsnWlFI0q6/q96QkK/F6Glv2W2ppKPtlVycCxo1F7UeMzE1F83s4lhrn0im8z/4MoNpbg8zRSEyjBW3AXk4ZP6HL/sViMuoZmQjEdRXUgSnb6oGRxn5G0piUtUIdqg0hCEx6nRo7Pe9YqAIJlWX3i7llb29IX3ZxR5Oa6M8/lFOnOMztqmo/G9FZHFMMUkBWNWDRGXXMMWWk/FtmyLDYt+ynXXbyC8iEQDJm8MKcQR/F/kJPbvleyYRiYRjxpupdEZFlEUyXsNjuiJBIKRahviiL3QvxzY0MVhdbXmXFhqkH9pXd92Ac8myI0T9SGI/hdbrqizXGrqtbkqRcUpp1vUV3vYn/DuQyb+K1WX4Od61/GpyxCk2rZskOkNmDj+suDzJyW1Lzfmu+mnm9TMuiCDno9MaZuYFctcno5ptfndRJoDAHJ394mJCgsODXPbMMwCIdDuLqxrxmORKhvDBKNW6ja6asN+nwOAoFwj7Zp/n/23js6jvvK9/xU7IhuAI1MgiSYgxglZomiJFs5WLJkS7bG2Rqn8cx63uzbObO747Pz/HT2vDezHs/Ms2ecbUmWbAUrSxQlJjGIOVNgAANAInbO1VX12z+aBNhsgAgEQNKDzzn8g4UKv+6uqvu793fv99o2lpmmxKVTGSi9ZksWL0dlZd9uz5jxvYqMGd/BM5jvTAhBIpEgnjLIGCamlV8P6+shbjnXgaz3vi7XuP9NvnDHv1JZUXjsD5+Zz9Qb//uAx59/oRioSr4frGmaGLYyIqpmjXt+xS2zXmHpQgshBGs2OmkMfpWGWcUN6PuitXk/Zug5yjyniSVUzEwr3/qSo9uYxOKCn/zxfmbd9M3uY/LLHQaapiNJEh1tTQRb3kfgZOLMT+HxDi0OI4RAxaC6cuQbGlxsfLPpJFMnVI1qYmE8kSAUTWJYckHi0rXKSBjfC1wQ6ylx6VRVlF5XCZ6XM75jYecx/qSwLItINEY6Y5IyTBTViarqKJre77pYeamXzmgmnyV6CQ57b5HhBaj2nRhYyTylAAAgAElEQVTU+GRZRj7/MjVssAREo2FsVFwuJ26Xc9jCbDMWfokDZ5ez/fcbyWQF1Q0P0jArHzpNJKKcPbmD0kAD1XV9a0jX1s+D+nkAtO76H3zvy+GCv/tKJKo8O4Ae45tf7uj5DqtqJlNVM/Qwcx6BMDNUDdL7vFJs28bv0UfthR+LxfnXXz3D0dYwiiwze2Idj9z/0HXp9Q0XkiThcHrJ2oKmli68TpXqyrLr/jsZkvEVQvD973+fxsZGdF3nBz/4AfX1g5PBG2OM4SQaixFNZMga+SQUSVZxDNJhcLvd6LEkvYWCclbvltu0r8xjVRSNQKCKcCRKPGUST8VwqDJulwOH48rD0dXjZuCbuYBYPN297ePdP2NG9bs8dU+CoydVPtg6h8kL/77fJhNOPY0Qgrc/SJHNChQFsoYgkx7p7Nq84R1XUzGkBLcrwTJSVNeOvGCMZVm0dYb4hx/9mBNUImv5YrAzTTHafvlzvvPVr4/4GK51JElCd7jzRri5nYpSz6g00hgphjR1WLt2LYZh8Pzzz/PXf/3XPP3008M9rjHG6BfLsmjrCHL8TBvBmImQXejOKxMeqSj3Y2SLw2euwF3s3F84VzUMQVt0eLJry0r9uHSQkLHQiCSydAajxBNJhnNlqKlxAw+vfJUHP5HGV6Jw0zzBX3/xAE37ftTvsfHcTP7weoIlC5w8fK+XB+/y8tgDJaRTCQwjO2xjvBghBJgZ6qp7N7yZTJqzLWfI5YZf1N/KmVSUjry+elcoTFNLJwc+PsGJtIZ80RKErDvZ3x6nvb1YP/s/K5IkoTm8hOImp1raSWeuv77oMETju2vXLm655RYA5s+fz8GDB4d1UGOMcTmSyRTNrZ2caOkiY2loumfY1kw1Xcejy0UGb/yk+Wxu/CLP/DHAsSaDNZs0fvjsUqYu+O6wXBeg1OfD45QwzRyKoiEpDrKmTHswRjgSxzTN/k/SD1L6Q6ZOKvxsiiJRU3qo32Mnz76fVMZBRaAwBPuNJxWaDr1yxWO7FNuyUUSW2l4MrxCC7Rv/mY7DTzBBf5LmvU+we+vPh/X6kshSVjpyiV2pVJqTzW3E0hK6w8PhxkbkkuISMMtTwZHGkRPouF5RVA1JddPSHqO1rXNYJ6mjwZDCzolEgpKSnoVkVVWx7ctL9JWVuVHV62ehfLS43IL8GIWk0xlOnm4la8v4y8sZqdei3+/kZHM7urNQIWrhis9hmo+xrfkkpeWVLLuzbNiv7fM5SaZShKNptO7s1nz8PJMz0IVNmd876DVIX0n+XA69dy9OlUX3Pn1hGgmmTS4OhbtcMh5HqN/jB4OZM/C6NCoDvZf3bFn/cx699RUqKyRAYcGcEKean2VHYz03Ln34iq9vZDPMmTEOr3dklM/aO4KkLIvARTrRS26cx9sfr0EuCRTsq6RCLF18P2VlQ2/FORpcvfG58/XPiTj1tQFcrms/QQ2GaHy9Xi/JZLL7//0ZXmDEMuGuZ8aynQdGNpulIxglk4PqmgCJWAqSI3s/yUIiFIqhqsXGpiwwAYBYbKTCXTJuh05XJIKiOrlYCSuTFYSiQZwq+H1eJLn/kKivxNW95pu0F3GufTN11T3HCSE4F55OyUXrwr0hKS6Onahk5U2dBdtDYZuUOaFgXflKMI00Ab8HVdG7M44vxUquP294e5hUL/hg57uEI3de0fWFEFSVKqTTNun08D6flmXR0tqJJTlQFJXkRfdx/fipTHG/yYnzXaQArFyWeRUuXK7ya/odOpLZzgNHYs+hs5SVaFSUD//EeChczrkaUth50aJFbNiwAYC9e/cyffr0oY1sjDEuQy6X42xbJ81tUWzZNap1jqV+H8qoiU4Wo6oa1RVlyLaBZeWK/mai0R6KEYkmBhVumzrnLn7z1u1s3qkghKD5nOCffjmZcbO+0++xiqIQtu7j8LEerzuXE/z0xalMnXPlso5CCCwjTW1lKR7P5X9rVel94tPX9sGQyyaZMH7o6lt9EYsnONnSCaqnT+3u//KNb7KqUqLGaKc218EnJ7j5zle+NuxjuRy79uziX37xC37485/z7tp3r6twru5wEUsJzpxtx7qClpyjwZDqfC/OdgZ4+umnaWhouOwxYx5eMWOeb9+EwhGCsQy6ozDsN5oz7LyXEkQbhaYLlyOZShFLZlC1Qi84j8Ays/i9zj7bt13s+V6gq/00rac34/FPpGH6ikElFZ0+uhGR+gCHliaSnsrkuX+GY7Cp5ZdgGlk8ToXyMv+AMpq3ffDf+NZn1haM2zQF//HKIyxdPfR1eCOboa7CQ8OkmmF9Nts6giSzArWXMrZriVfeeI23DrcgefOhbyubYq4nw1899c3LHndteL6F5LIJ6ipLcbuvnjjJmMjGNcqY8S3GMAzOdYSxJb1X72C0H/JkMkkwZvSpfDVaCGETjsTJWlJPW7iLsKwcugKlvYSiezO+1wq2aSGTo6Lch64PPGkuFgtxaOv3+LMHm/D7FDq7bJ59cyaLb/8hzn5Kpvoci23jkk1qayqG7dkUQtDc2oEpHNe8OEQmk+Zv/ulfyZZOKNhuRNr5+uoFrFyxqs9jr0XjC2Bk01SVufD7rk5uzZjIxhjXBV3BMJFEDs3h5lp5TXk8HpKpDMYA8hpGEkmSKS/zk8lkiCVS2JJa0PhcUTQsoCMUo8SjX/PC9EIILDOD3+3A7w/0f8Al+HzlLL7jZ/xh06vYxhk013RW3n3PFf1GIpemZsLA9JsHgmVZnD7bgax5UAawNn+1OX7iKHGlhEunmXppNT/63YskMwZ33v6JqzK2oaI7XHRFs+RyJhWBa2Md+AJjxneMq04mm6WtM4ItOS7K8L12qKwo58y5DmRHcX/c0cbpzIeXU6kUiVQaIWvIcs9jrKgOEmmTdCZGub9kQAlZo4kQAiuXocStU1pxZaIZqqqycMmnh2VcuUya8TVlw1bTaxgGZ1qDaNfAPTNQaqpr0cwkUGikzGwK2VfF61t3s2rFyiFHFq4WquYgmjbItQeprR78RG+kuL71uca47onFE7S0R5BU9zUblpMkiZoKP7ls75m3VwO3201VRTklTgVhpjHNnqQsWVYRkk57KEoud/WSxi7GNi1MI41Ls6mvraCs1DfqalV9kTOyBPwOXH2smQ+WTDbLmbbQdWV4ASoqqphR5sS2CuvJY6cP462dQspTzZZtm6/S6K4MVdVJmzItrR1XeyjdjHm+Y1w1OrpCxFIWmn5t1y8COBxOKkotumIZNO3aqSN0u9243W4MI0simSGbs1C0vD60qjoJRTM4XSrFiVqjgSBnZHFoMj6vjncAjehHG8u0KHHKlJeV9r/zADAMg5a2MJrj6ibpDRTDyJLJZsmZNpYNjz/0KD/62b9xMmYiyQrCNikZPx1JlhG5DKYt09oZQpFkJBkUScLhUPH7r51noi8URcWwJM61dVJXUyxmMtqMGd8xRh3btmlp68QUOtp10LHlAh6Ph+Onj7Pm4EYymkm5XcKdN94/5C49w4muOyjXHQgEiUSSrGGSM20kRSOaMLGMLH7fyHtiQghyRgZdlXFoCtVVpSjXqLiObds4lBw1VVXDcr5cLsfp1iD6NerxCmETT6bIZk0My8K0BJKkoKo6kpT/jRSnxne/+V/4H//+b6QDhc0wSo0wN8xbApKEBSDAFJBO2mTPBkkm0miKgq7KuFzDF0kYThRFIWMJ2jqC1FRd3RD0mPEdY1QxDIPm1iCKfn0koVzM3o/38POW17BWBgCNc1aK4xv/jW/f8m3cnqtvgAEkJEq8XkoAgSCTTqOoNsGoQTLRSmVlBZo2fO0LLcvCMnPIssCpqTgdKt5AAPl6+G3NNOPqhyfByrZtzpzruuYMby5nEI2nyFk2hmmjqk5kWUNWNPQ+5kSKovDEfffz8pp36MwpgKBaFzz24Kd6XROXZRmHw0k2CwLI2hDujLJt62tICO64dRVV1TVIVyX6UoyiqCQNg85giMrAyLen7IuxUqOryH+2UqN0OsPZjsgVheSuZknDD/74Pzm7uHA2LyybuTs9fGrV41dlTAPB53MSi2UQwiaVjOD3uhHImJaNLQS2LbBskCUFScm/IC+8KAUCYQuEnRcsUFQJRZJQFBlVlnA6VFxOF7JyfaWP5DIJpkyo6TM7erB9o0+1tCNr10aoWQibSCxOOtvTw3qoBDvbkGSZ8sDlowMX7jGA/Qd28+qGDzHKxoMko4ab+cSiuaxatgKvx4HbdW0sM5mmQZlHGbYlh94YKzUa46qTTKVo7YpfN2thvdEpxbmgs3wBSZEJSdfHBEqSZDzecjK5FDUVPjSt5/EXAkzTxLJMbAHYAmQJSQJFVlBV9frwZgeAkUkyqa5i2ErHms91IKlX36DkzByRaJKUYaJpLiRFRbvCiH+gcmCRASEEaz94h0Mnz3CqtRXftBu7s3ntigbW7j7AjQuWcKq5ha07tyHJEssWzGXJjUuvbIBXgKrqhBIZVDWBr2T0IxZjxneMESeRTNLWlURzXP0X1JXgFQ5CvWx3msMXxh0NVM1NW1eE6opS9PMGWJJA09QCg/ynSC6TZEJtObo+PKIpHV0hTBwoVzF128gZRKJJMjkbTXcOSqxkuPjdiy+wrS1LOp7FPX5G0d/Nsnp++9zPaTZ0pPJxAOx9fw9bd+3lu089ddVC0prmpD2UwOnQh+2eGCjXV6xojOuOHsN7fdUG9sayirnYnYXlRsrBILdMWYJt21dpVEND1dy0d0XI5a68TeH1gpFJMKG2HKdjeCQeE8kksbR11UrkhLDpDIZp60pgScOfvJgzDN5Z8zq/fOEZfvfic7S0nO51v2wmzZ6msyhOTz4rupdnQdgWR5vPdhteANVbxr5glg+3bSeeuHplfLrDQ0tbcNQ1rP+0p7ljXFWSqdSfjOEFuP/mB5A3y2w9vZ84GaqEj/tnf4q50+bR2t6JJZwDehELITh6/ACJVJx5sxajXTTjNs0cW/euJ5aJMnfiAibUTx2xz3PBA66pKP1P4PEmmFRXMWzejWVZtAXjaPrILaM0NZ3g3U2bSGQNqv1eHrnvAbznM+ujsRixpIGiuRgJ5dNczuBff/FjQiX1yGopWND4xjs8snIx8+YuAvL38elTx4mGu0jITpyAu6qeyIl9lE1dWHA+ubMJqXpK0XVUfzWHjx6jYfIMEukggdIS9Ksg5Sqpbto6gtRWj1453FjC1VXkTznhKpPN0twWLmqMcKWMdMKVZVmk0mlM0zqfjAS2LbApfkwUJCRZQpYlZBkikSiKo6TXNoQXONd2hhf2vUB4po7s0XAcinNb2XKWzVvFubYzPLPvWdKLy1A8DswTIWa2BXj89i9d0We6OBmm18+cS1FXfZ1kKA8SIQRWNklDffWgPNT+ns3TLW2gjpzh3bNvLz996wNMf95TFLZFWfwMf/ftb5BImyDryPLIedzvvf8WG1szyJcYwvLkOf7yK09x6PB+3ty0kTAesE1SbSdwT7gB3VtKJtxOOngOd00DsqzgTXdy28L5vLHnCGpgfMH57JzBbeM83H7bXcD5BhsuhfLSkerW3TemaVDp1/GVDF/lwljC1Rijim3bnG0LXXNlF5ciECSTKTJGDtMU5CwLW8ioql4g2djX4kx3wzI7/093l9HZ1YFpSTidLhRFwqGpOJzO7jWtl/a/SHJ1Rbd+rrXMxbu7NzMrMofXDr6GsbqmW9danVLOxyUx9hzaxsI5y4b/C7jw8TQX7Z2ha0p6bziwLAvFzjD5MlnNQ6GjK4QlOUdUf/z1DZu6DS+AJCuESybwzEsv88iDnx3BK+dpDYaRtWID2JVMk04lefmD9ZiVk7vvY728luDH2wnMXIKzrBrdF0A5tZOH7nmAefM+g6Io7Gv8mHPCRpJ6fgtntJlbPtPTMUnVHaRzNuc6uqgqL0VVR89EqapOeyiJy+kc1nK8Pq834lcY4z8dZ862o4xgOO5KsCyLWDxBNmdjmBaK6kCWNZBBvcL3syzLVFfVkEwkiCazaA432ZSFnYjiUBVikQ46anNcuuIoL6hm484PaHdEUSj83tSqEo6camQhI2d8JSSE7KCrK0JFxeDLLpLJOId2/Ran2kwmV0bDrM9TWTWu/wNHECObwedSqKmqHd7zGgbRpDnivaU7Yim4pARVkhXCSWNEr3sBl64hMqKortetKmzeuhGjfELRnNRbVY+nsxGn109dqY8Hvvd3OC7Sgf7CZz7P717+Pc2RJKaAao/OA/fdX7DsApyfKLlo7YpS7nPhcY9eoqbu8NDWGaa+bniEVy7HmPEdY1hpbetEKG7ka0W4lx4PN57KYpgCTXMiyYzIWhmAx+tF0zWC4RiK7kFVHFhAyrARvRl4CWxho/SxAKT0etDwIkkyGUsiGksMSgkrEY/QuOM7fP3TLaiqhBCC19ZuoSX9D4yfOHcER9w3uWyKmnLPsIYPL9DWFRlxwwtQ4tIJ9rLddaW1QwNk9cpVHP7DS9iBid3b7GyK2RPGkTUMpF5C3pLm4OHb72bajDm9ntPt9vLVJ79CLmdgW1aBYe4NVXMSiuU7EpX6fVf2gQZB1pKJxUe+/Ggs23mMYSMYjpAy5avaeu9ibNuiKxShpTVIJGmB7EDXnaMi6K/rDmqqKpCtFNb5pgeGaeA4VtxX1zrYycpZqxifq0BYhZmi1vEgSyYuGdS1U6kE7295nXXb3iKbGXgfX0XRiKZyJJMDP+bw7l/ytcfyhhfyTSge+mSUjlO/GdSYhwMhBGYmwcTa8hExvLF4HMManXt7+exp2KlowTYp1MytK24eletXVtbw2TtuoyrdhtTZhDt8miUVOg/e+ymWL16BCDUXHePLxZgybVa/59Y0vV/DewFV00lkbbqCkUF/hqGiaQ46Q/ERz34e83zHGBaSqRShuIGuX/3MZiFsguEYqayFpjtRr0LdI+QNUUVFBSeaGnnx4CskpqmkawXmm/vxr56O4tSx9nawwJiOw1XCZ1Z+nt9u+AXnajOIgANXU4abPQtomFNcN9kXHx3YyJrIZsSiSrAFWz76IY813MP0CQsGdLymOgjF0zgc2oDW2zx6c6+JWiWuMwMe83CQMwxcms2kibXD1hbwYoQQdIaTI5rdfDF33fFJIrFX2X+ymVQuR8Dj4vbbb2Vc3YRe97csizffeY1jbR1Yls24shIeuvtBvCXFHmNXVzvrPlxPOmcxLlDOravuQFWLn5GZM2YjIdi8excpwySWTBIKdhKoqOKWGQ1sajyFVD4ebBst0sw9K5ePyMRbUTSytkVHV4iqitGRg5Q1N53B8Ihebyzb+Sryp5LtLISg6Uwb6igkWF0u21kgCIdjJDI5VM11zbSs+9G7/0T01p4eqcKyib60j6UVy1ky/zY8Hj9CCGzTwOPSSCdjhMKdTG6YWbQedjky6RT/uPOfEUsKVYn0bR18b+X3en3B9omVHlAC1q4Nf89Tj24s2v7rV6Zxw83/MfDrDREhBKaRoqrMg983fKHJS5/Nto4gaVMdlahOzszR1hVF1QY+kf3t87+m0fSiaPmMAiFs/OGTfO8b3y2YjDQ2Hub599dhlU9AkiQsI0NFqpVvf+XP0S5Zh9m3fzcvb9sN/prz5xQ4Qif59hOfp7QsQGdnG9t2bEVTVe6/5x5Ma2R9Odu20WWTykBZ/zsPA0Y2xcTasisqT7tctvO1ER8c47qmtb3rqidYpTJpzrYFyVgqmn7tGN621mY6x1sF2yRFxvfIPBRdw+PJZ5RKkoSiOUjnJFBdTJ4yOMMLsG3feqyFxa3SUnNK2Hdo+6DOZUs60Wj/E8OKCY+waUdhQkzTGQnbeeegrjcUjEwGXTKYUl89rIb3UmzbJp7OjYrhtSyLts7BGd5oJMSxUKrb8EJ+DT/sqmbnzi0F+7635UPswMRug6zoToKecazbsLbovJt27+o2vPlzSmTLG3h33RogH5p+4N6HufvOB3B7vBw7/jG/fuEZ/tdvfskLLz9PJNybHtzQkWUZw1YIhkcnBK073HSFYiN2/jHjO8YVEU8kSeekEQn1DQQhbDqCYYLRLMo15O1ewDCyCEfxYyYpMoZZXHsrSRKS4iAUyRCNxxG91Bf3haroCNMq2i5ydpFX0x+yrBBN5fpVwJrYMJ9zmf/KL16ayYtv+fjNHyex/uBTzLvp0UFdbzBYloWZTTCu0su4msoRN4odXeFR6TkthE1rRxh1kEs3bW1nyfUSdVJcXtq6Ogu2dSWK1/NlTedsMFy0PZLKFm2TJIldh48UKbrt3rOLZ97fRBOltDsqOWR4+PFzvyUWG15DKcsK6RxEoiNnFC8mmbWwrOJnajgYM75jDBnbtmkPxVG14ZHrGyypTJqWthCm0PsMqQoh2LBzDf+x/if8ZMOPeevDl7Gs0ZNUrJ8whdJTxXJ71sFOVsxZgZlN9CpNqWgahqXQFYySO5+w1R9LF6xC31XsbfiPpLlh5o2DHrumOekMRvvdb+rMVcxf9WMaFr/KnJW/ZP7ikevwlM2k8Gg2UybU4vGMhkEUJNK5UZlctneFkQfh8V5gwsTJOLLFxshMhJhcP6lgm6OP3sq9ZVF7HcXPlBCCtJDZ9tGmgu1rt34EpT1lXZIkkQ408N55L3k4URSNeDovhjPS6A43HV3FE5PhYCzhaowh09oRRNWuTrOEaDxOLJnr10t4acNzHJwZQSnNj7Mt08XZNT/h6/d8ZzSGiSRJ3DvpTl7Z8hbmTRVImoJ9oJObmcPE+skIIYjGYqTSBoruLvDiJEkC1UEwksTvdfbbnFzTdB6aeC9vbHyb5Cw3whb4GrN8btFjQ/YOhewgHIlRVjp6pR69kU0nKXGp1NdXjqqWcjAcQRmCQRwskVgMS6gM5WdyuTwsmFDLrs4Ysjv/O9mmwXgpyZwbChPtZtfXsSOcQrnYkw+f5ZYH7ik67/wpDbx9+DSuQI9RjTd/jLduKmda21hx0b7BRBouWYo14hF2njjG2XAMr65xy5IlTJvafzb0pax5/232N50iZZgEPC7uWLaMmTNvIBhJ4nSMrNIXQCJjYtv2sEdYxozvGEMimUyRzklo2ujGeQXQEQxjWFK/Hnc8FuGwoxmltLp7m+LUaJ6a5OiJg0yfcsPQxyEEew5tozF0DFlILJu8nIl96DDPnjqfKfUz+HD3+2StLMtm3d/dH1WSJEr9fvy+vo2wqjmIJQ1yponPe/mkttlT5zNz8lyONO5BVTSmf2Iufr/rsvKSl0OWZeJpA5/XQunDaxpJjEwKj1NhfH3lqKodXSCayKKOcD5DNpslnjSJJeK88d7bdMRS6KrM7IkTuOO2OwfkdX/q/keo2rqBg00nsWzBhIpy7r7z60X7PXjfw4g3XuZQy0kypk3A4+S2FYsZN644i/qWm2/jrQ//gUi0E0lWsC0Td8U4NHcJbmdhtMbn1Om66P9GPEQm3IZ/6lKCQBA4s3YTj5sWM2feQGdnG1u359ejly9ZQWUfrQvXvP82G8+EUXz1AHQAz6/bxJ/7/NTW1dPWFaauamT1mDXdTVcoMuyZz2PZzleR6znb+VRL+6j3MBXCJpFJEUswIB3ifQc/4qWKnWilxeNctMNHlb+aY5ETqEJhxdSVjB/XMOCxPLf2lzROj6NW5bMZ7cYgt9sLuWXhHQP/QL1wwRNOpg3US4ywEDYqFqWlJYNqwdaftvNAUDCoGoL61VAQQmBk03idClWB0lGR+ruUysoSjh5rIZwUI+ppCwRn24JYQuaffvpjUoEp3cbWziS4qcLBQ/c93Ofx2UyaNR+8S0csjltTWb38Zmrr6vu/rhDYtoWiFE9oBHklL9M0efm1P9BoehFmjvi5E8iKgkiFeeozTzBnTo9XvXP3Zl7dcwLZmzdQkaZ9lE6eX3TuulwHMydNYu3+xnyZEkCohdvnzmD1LbcX7f8/f/pj4r7CzyOEYJaW4IlPP4Ft23h0MeIiHLlsgqkTB6+WdrlsZ+X73//+969gTAMmlRodWbTrCY/HcV1+L7F4nERWjHi452Js2+JcexiXp4RcbmAJELqis/3MDuSqQs/F7EyQPNTC/plhotM0guNtdp/aiaPTor56Yh9n6+Hk6Ubed+9HHdejfStVuDl74jjLxi8p+l5CoU427lpLZ1crdVX1lw1fSZKE0+mkxOPGNjMY2QyWZaMoKpIkYSOTTqdwuRwDNsAOh0o2e2Xr3EbOxOVQR9QQmbkclpnBo0uMry6n1Fdy1dr1eTwOTrd0Iikj22EnHIlhCp11G9ZwPOdBvsgYSqpOV2szKxYu7PVZy2bS/OiX/0ETpcRkD52Wzp59O6nxuqio6JFHFEKwb/8uNm3bTFPTMepqanE4nN334fHjR3j1nbf4aM8eTp88ga+0ipwJplCYMnkmbUd20nz6GKXTFuEsq8ZZOZGDRw7jkWxKS0vRNJ1ZM6YjxUNEW08hkhHMdAK1rNhYWfEgx1s7oCKfcS1JEpLbz5mTx1g6d05RYuB727Yh3IXxbEmScJspFs2dn19bzmTxuh0jnHgnoUomjkG2o/R4+t5/LOw8xqDpDCdQ9eLwZzwW5XTLSSbVT+61uH+o2LbF2fYQqu4eVDZzeaCKhl2lnMzkUJx570lYNtoH5wjfXI0W6PkM8uwKNm39iKX2zQUP8d7DH3Gw8zAgMbdyFvNnL+XAmf2oi4trDeMTVM6cOcHkyTO7t7219RW2K43Ii6qwUufYuPYjPnfDZ6gfN/myY5ckCZ/Ph88HRjZLLJHk8IkDHA4dIadalJseHl71GC7X6JR4aZqDUDRBTeXw1lgKITAyKVwOhepSFyUl10ZzB9u2SRs2juFtkVuAaZok0iaarhKKJ5B7yZ9IoRGPRSkrz4dWI+EgmXSS6tp63n3/HeL+ScjnJyiSJGGX1fPBR9uYOTO/pCKE4JfP/pwThgvV40ekLfb85jd85hO3U1c3kR27trP+4+PIZXWgwMUSEWAAACAASURBVNmEwcmXn+ULj38VSQJJUdAcTkpnLCkIf0uB8WzZu5dJU+YSS0XImW4WLVzMimW3APDrF56hqZfPnEvFMKtmFGX6mmXj+eijzaxeXViiFvC46LxkX2FZVPp7nl1Nd9EVjlI9goIYiqoRS2QoGUbltDHjO8agCIbCSEphAooQgp+9+TP2ys1k6py4NmVYJCbx5Xu/fMVZokLYnGsPow6x1OPJO77KG5tfosk+h41NnQig1s/m43HFnmC0VtDe2kLt+fWvP258gT31bahLfYDg2LmtnNx4Cr/Tj5UJoTgLZ+lqOEfZpB7jcfrMcT7ynkCdll9zVr1OjFud/HHTa/zFuL8a8GfQHQ6ONX7Eeu9upHn50G/YsvjRmh/yvXv/ZtBlREMlZ0mk0hncriuzSHmDm0ZTwePUmDCh6qp5uH0RDEfRRlitLRiOoen577KmvJwDp8Iol+hGe2UTn7+MWDTCMy+/wNmUjSWrlJJGMrNIVcUJTBeXE+3cuYUTOTeqJz8ZlmQFq6KB19et54uf/TI7jhxBLu+J9siaTthbx86dH7Jk6a0AxLMGkqv4OY4bBrIMsuzAQiWWTBJLZPB5ndy6dDmn33kPq+yiFoLRNmY3TGR3JAuXVCdYRooSbzWXctuSJfxh4xbE+fMIy8IbOcWdDxeuZxuWTCqTxj1A2cqhkDYshChuNjFUxkqNxhgwQghC8UzRi/KV9S+zc1oMMb8KR6UPe34VH00K8uam16/4mm2doSGVX1xAURQeWvUZ/rfVf8Vfr/4eT9z2RfxOH7ZRbHzVqE2JLx9KDoe62Oc8hVrb48GrdX72OU8xt2EBzu2FJT3CshnX5aEs0CNysfPUdtRpxZ5cZ1mGWHTgAgRCCLZ07kCa3LPmKikymdUVvLvpJcxsEiN7ZWu6A0FVdSKxofVSNnM5sukEip2hRLeYOqGSyfU1VFcGrjnDCxBPZEY0jJk1sly8EnDzytWUJc8hLio7s5NhFk+fgqIoPPPyC7S56lAr6nGU15Iun8zZaAozW1xu49J6fKrjZ5pR3cVRqHDOJhYNEjOLU35Uh4vWYE9bB1ef5UmFvpuiqJiWYPOWLcSiCZ6441bqzS588bPU5Tp5dMVNfOrBz+KIFOtCx8400h681MeFObPn8dX77mGGEqfeDnOT3+K7X/46TlfhZFxVNaLxkS09khQHsfjw5eiMeb5jDJiuYLigtCiXM0gmEhyIn0DxFj4MSqmL/SeOcf8VXs+WHAx3j/dbF93Jzs0/xFrZk2EpLJuJ0VK8JXnju/vINqQFFdiGiZ0zUT15D0WaU8GB/bv5/A2P8/qHb9DhiKFYMDFXyWdXfaXgOhJSrzNlyaZgba8/cjmDmDNT9LAqTp2YlqXU58Kha8STKQzDJmfa2EhounPYDYiNQiqVxu3ue0KUT5jKgjDRVQWnrlBR5sLrvTZCyv1hWRaZnA2DSGobLNFYCk3vWQ9UFJVvf+nrvLnmDVojcXRFZuG8GSy+aQXRSIizKQvVXTie0ikL6Diwier5q3vGno4zf8qk7v9riozIFd+DKgKX24OOXSTjImwbt95zty28YT7H1q3DWTet5zrxILMmTiq4v7duW8+uY8fJlVQhjp6izIrz+Ycfpa62sL1kZYmbQ8d24/BXICGRjXXhrZ3ModMt3NvLd1VfP5HP1fefi2HaMplMFqdzZHQHVFUlnswwXLldY8Z3jAETTxkougfLsvjF27/kgH2GjBvSXV2UMLtof1MqFo8YKNF4nIwloSjD7304nC4+N/1R3tr8Du2OGKop02BW8tnVX+7ep6q0hq4176GVe5BdOmY0hXNcOZrTybjKJdTXNfCtur8glzOQZaVX723ljFvYf+hZlBuqsFJZortPIqkKervBQX0vyxasGtB4NU3HZWhcKrUhLJt9p/bzs7fhq3c/SUV5z5qXaZqkUimyRgbJBjObxBYCZBVFUXvNch0IiqIRT2Vxu115pSkzh7BtVBlURUJXFRwOGW+5f9DJKdcKkWgM3V0yYiIOpmmSydlFLS2dLjeffugzRftnMilsufj3kmQFRdNJH9uOu7QCj64yb3IDd97RU7O7Yuly9r70Gkplj/ESlsV4vxeHw8XkqgBHjQyK3rOUYLYeZflnngQgFOzgrY3rsHU3kaZ92JZFpqsFXXfw3rlS9hw7ysLp05k2dSrbms6gVjbkjYrTQ1xU8oc3XuOLn32SUl/PWqnm9lE+bSJGIgII3FX5bOZ019BUq7KZNB9u2UAul+OWpUuZOmXgVQuDJWMMn9rVFRnf9957j3feeYd//Md/HK7xjHGNEo/HEXJ+nea3a37LzpkxFFcVKpBqaoGDzXim1SCfV8WxTYtJavEazkDIZLLEEjlUfeRe3pPqp/Gt+ml9Gs+9rXsJfGIu8kXKP5EdJzAbWzg8vZbqijr8pYGi9db29hZ2Hd2O3+Vn2cJbuf3sIjZs2UEw0kbl3QuQzrvx77TtJbY9xp1L+o8NSJLEDfoUdobbwKEQ2X4CWVex0llEucLhGTH+5bWf8H88/tfdtbCqquI7r3dcVubG4/Rg2zammZeMNIwcthDYQmDZAtsWPS3URL7cRIIe508CRZKRZQnTyKALB26vE4degq7r12ToeKhkDQvNM3JebySW6F7rHQhV1eMol3MkLtme6jqLt24q4xw23/3S14qOM3I5FK2ETyycz9Z9e4kJFUXkGO918cD9jwEwZ+Zcdr38HDh9IMkI28SlKXR2tuMt8bPuw/cxq6fhBhRNJ9F2ipol9yIrKkY8TNu542w51caxE42o5VMKri9JEp0Zk0Qqh23HKD8v1FJdWsKpsInuLSxdqywZfPLggYN7eWXDRnJlE5AkmS3P/J4Hl83lgbt686GvHCEpZDIZnP0I3gyEIRvfH/zgB2zevJlZswavWDLG9UcknkZV86HGg5nTKK4AZjJDZNsxvDPq0CtKiO46ieLS8YyvYPwRm8c//Y1BX0cg6IrEB61vO1R6S1bKGQanHJ3IWmHhv//GyYSSh9l/U5KdH/wTc+xJ3Lr4Lupq8wlaL2/8HftKWlBuCmAl2/lw7Q6enPcERibLh6vLuw0vgFJTwu5Th7nDumdAhuu+FY/g2P4mbxx+k8BnF3efSwhBcO0BztRUc/TECWbP6Lv9oCzL6LoDXXfgucIkaUnKUur397/jdUjWtBjJ/lxpw0QdRO2yJEncvXIlv37zLdwT5iDJCqmusxjxIP5Jc6nSitchLcsiHE2iaA5uuOFG5sxZRCwSxOly43D2LBFt37uT0tnFPYK379tJw+TpBJMZOD8HTnWdJTBjcfc+ekkZvgmzSIda6ciE0cqmFJ1HICFJAlNohKJxyv0lfPL2u2n8xb8T8U1AVjWEECihM9zxieI638thWRZvbvoQq2JyT/JS5SRe/+gAtyxdRmnp8Gc/67qTeDI1LMZ3yDG9RYsWMUolwmNcZQzDIHNRzDNzPgAa3dFE4PYb8EytQSv1ULZiOrrLxV1tk/k/H/9b9CF4rsFQFEkZwfqOAZDNpsn1MgRJlpA0ldCGw+Tq3Ry9XeJHrb/lb379Xf7ld0+zr7YNdVYFkiSdz2yu5tVDrxGyoyju4u8i6RfE+xCej0ZCBDvbeq4tSUyrmYF3aUOBEZckCd+CScSTMdq7OoklRke0JZkxR7zZ+NXAtm0GWEY+JNKZDFIvIeT+mHvDAv7qc58jeWQT4RP7kFUdX/1MPMET3HvnfQX7CiAYiV/S5UjCX1ZRYHgBEkbvuuGJbF5/QDu/7COEjawUTxg0lxc7l8XldGNGixOmpGQIWwhkGXIWpFJpHA4nf/HVb7C8QkY7sxvO7KXKrZFIDi7sfOzoIWKO4gmgKJ/A+xvWD+pcg8Ewhr6cdjH93gUvvvgiv/71rwu2Pf3009xzzz1s3z64NmVjXJ8EwzH0i0ogxkllnLFsFJdWlMjhnFlNcH9iSOn4qUyatCFQR1my8lK8JX7KY04uNWNGVxyjI0rl3QtQXHmP2TO7DmtyJYf+uJ1x9SuLztXuTjApV4eVSRSVJrmiUnd29QWCwQ6e3/k72gNpbE2iYq/G/dPvYerEWZzrakabXPyy0SpKkD44RsOymUTiWVxOJ9pgevcOAUVzEY5EKC8bnd6qo0UimUC5AmGNeDzGy2++QUc0gdepc8/qVUya2FPTnUhmUHoxYgNhfP0kfvC3/w/vb1xLJJGiwufgtse+WTTJjcbiIA9s4ut1aEXh7Pz2/PHTxo1jZ2cC2elBiN5nJbZtM3lCA5Ikc7i9Bbl8HGYmRaz5CJ7qifz0D89x6/z5zJ+/hHgqh6ar6LqDs+3tZGtmI+tO2oBXdjfS1tnJvXcOLE1Tdzigl45DwrZGJFfkAtleOocNhX6N76OPPsqjj155e7CyMjfqVdCGvda5nPzYtUJXLIrH0TNj/uqqx3h63U+J9JGGrDtlysoGX5cbO5ekPNB/KqHPN/Ke8YMzP8lze97Enl+JJEtku2LE955Gr/J3G94LKE4Nzdf751UE3L/6AY688/+RXFXZPSmxgkmWl8ykrKwwwPm/1j5H6FY/GvnvIT4DXt7yGn8/cw4rb1zB+9t3wrzCnr2JQy3cMmEZlVV5Q2haBlWVhUZ6KL9Hv1jp6+L+HQw5K0vl+UzfwX5nsWiU//bjnxBy1yPJfkjC4edf43uP38eiBXmpxVgqiVsb+v3r8zl54rHipKwLpDNZVN2BY4A62KuXr+SF99cjyi7KSA6fY9XqlXg8Du68817sd1/j0JlTWMkotmUWZOon2k5RKudYtXIV7W3nmFiX5tkXn0O4/JRNWYDmLgEq+fDAfm66cTEejxfDzNJ2ronThhOlpOe7kL3l7G46w8M6OAYQ1p0/fx7V697n0qI9R6yFT97+zaLfryvYxWtvv4Nh2ty+YinTp/e9RHM5shkoL3dfcZ7DFWk7b9++nRdeeGFACVfXq4bxSHI9aDvH4wk6owbKJZ5UIhHnvz7zfyEeKGwmYLbG+HPHJ7lx7mIGQywRJ5bqX0d3OHSKL4dpmSSTaSwLOsMdbD/2IXEjQVOmCd/9c4hsO0bZ8ulFx3WtO4SzthTvzJ6XmBCCuk0Zvnbnt4hEgry153XapDAOoTKnZDqrb7qr4BzNzSf4j+Qf0ScVrlVZGYPbjk7i1iV38frmF9lZexa1Lm+cs+1RanYYfOfR/717/1zOoKrU3V1yUVbmJhweWn3u5chmUkypr/iTSrZqPteJLTuH9J396nfPsDmoIF1S3jXR7uLvvvNtLMvibEe0oMRouOkMRQctiXmqqZF33nudeCZNXW09K25aTsPkQsNkWSbxWIS169+lOZ4iJ2uIaCf1pSUEKms51NJMNBJF8/pRNCdGPIRAoGg6pQ3zsE2D5ZUulixdjWXZbNr4JgeyxZMbIx6ixujktptvY968Rf2OvaXlNL/6/bO0x9M4yqqp0AT33XIL82fPpvoiNbbN27bwzNoPMcvqkSQZO9rO6qnVPPnYZwf1XeW/C4sKn4xvACp+l5ucjpUajXFZ4skMilr8svB6S/jbh77Hjzb8nOgCL7LXiTgWZHl6EjfeOzjDKxBE49lRS7LqjVQ6TTqTw7BEPglLhkCgjnsCeS/j8PHdbNu4FSsUx7pIrhLAzuZQHBq5WIrUuhNoC2ognKb6tMZnb86XL5WWBvjcbV+67BjiyRh4i0OSskMjaSQBeGDlo0w8soP9Hx1EIJhVvpibHi0Md2uaTiiWoG6E6h0voDtchCJRKgMjJ+s32pi2PaS2fgDt0VTe472EjvPiD8lUCkUdOTWyjJHFFjKDmQq1tjazZvN60lVT0TUnwXAL7R1tRcZXUVRKyyp49OHPk04nSSfilAaqOHhgJx8cO0M8kSQwa2nPclNtA+Hje3EFxhM/dxxXYFx3z21FkfF6SrCiMRRnYeafEQ/TUTaO328/QHPrWe6764E+x25ZFms2fEDGU0lZTRVmpJUqn87sWXMxLKNgv5fXb8Yqn9idvC/7q9lw7By3Np+mfgA1xIXfhUK2j7XywXBFxnfJkiUsWbLkigcxxrVL2jD7LPkZXzuBpx/7v9m4Yx1dzSGWz3mI8XXFrcn6IxyJIatXJ8kqlUoTT2eRZA1Z1jCzSV7f8Tztej6YVW2UcfeCR5g9dRGzpiwkEY/w5oY/cG5yCOfUKtKnOkmd7KD8llk4PujgyWV/zqkzH1PiKaV2yTi0QYgDT596A+4P12BWFM6W7UOdLJ3Vk1Qzb9Zi5s26/ATHRiGZSuJxj5z2syRJZLIjmJ10FbBsMeQsVK9ThV6c5RJH/jWbzVnI8sitxaeS2aIIVX+8s/49spVTewxBZQNbj51g2pQZBPpo8+dyebo1xRtPncS0wBWoK8rz8E2cRbLtFLZp4IieZf79d3f/bf6C5ew9+ktSjqk9XZzMHEYyirduCuBl54nT3JZK4Hb3nnv+9prXaRI+lNL8+0kLjKcpl+XtNa9z5x33kDNzaKrG8eONBIWbommPv5ZN27cNSMDjUnpZah40Y57vGH2SzmSw+5lHK4rCbcs+MeRrCATJTA5VG91b0bIsorEkOSEVePYvbv818U+UIcn5F0+bLfj9e7/mS6u/gyRJlPjKeHz1U5xrPcm6P7yK6jQIBMZTuUXmtiVfw+l0M3N6Plx25MQednXsIKVnKBMebq5fwdzpfYfSVFXjtsBy3t2zGWl+NZIsYTZ2sTQ3nUBgcDXTiqIRTWRG1PgCZHLWiDQavxoIIbBsGKp5vGfVrRx64VVM/0VLD6kIK+bnyzFNyx4RQd+Ptm9md2MjibRBwOvm9lV3diu1XY5IqJPOHFwab1IqJvDRjg+5997+c31sYWNls6ju4vCqrOoIK4ecTXLXnXcVCLtouoPP3vsI67au4+jZVlKmQEJQdlEbQsNTwZHD+7nxphW9XruprQvFXThBUDQHTW1taJqDdDqDVqLh8/mRRbGnKiwTj2NoclWWfeUZz2PGd4w+iUST6IMQAxgK8UQCeZRLi1KpNLFUFlVzFEwtTjc3Ep4poV1cyiNLxOZqHG86wNTJc7u319U28PmHem+OkMsZnDhzmPeVrSirywEfXcArjetQjqvMnjqvz7Etm7sKeQ+88fvXyag5qp1VTFwwNMUe05bJZLPAyPVdVlQnsXj8T6Lm1zRNJGno1nHy5Ck8dd8dvLFhEx3xFCVOnZXzZ3HvJ/Nr+5YtGEgSbjQS5sU3/8jZSD4fZEK5n8cefASPp9jArV23hg0n25E9VaBDXAieefk5vvrEVwa0tmz3YUTOtJzqf6BAfWUVZ0WCZFtTkWhGsu0Uui/AzfPmMmXKLIKdbXz88X7GjZ/EpIbpuH1+vvK5L7Fz51b+ePA0iqvQw5UyMWpqxtMXokgYs2e7JIFp5j9bbe04Jrqg5RKpV3e8hbvu+MsBfc5LsewrL7MbM75j9EnGMJFHuGNOImV0G9+te9ezN3yIjJyjyvZz97z7CASq+jlD79i2zZtbXuZY7gw5yaTKKuWBBQ+iaR4yJqha8YupteMMypLimbBa66OtqaXA+PbG6ZajbGxZR8idIJ1IYCk2pQ0+5PPZs9KMcj7c9OFljW9j00HeYQfa47PRyEcxX/r4feQTMrOm9H1cb2iaTiyeorZm5MqBFEUhkcpQev3bXjKZ7JDLgC6wYN58FswrbiIP541vP8cLIfj5878lUtqAVJHPam8SNr/43W/5i699q2Bf27bZ2XgUuWxS9zZJksgGJrF123pWrSpM6LuU0vJKMl1n8dQUTu6SrU2U+wZ2zyxbfhstf3yWo7Yg1txIyfjpSJJEqrOFXKSdGZMbWLZsNa+98XuaommkshrWvvYSuiQYXzueBVMbuHXVJ1i/YwdtiTC5RBSwcQXGM0G3GDe+72WsSZXldEUN5IvW0W3ToKEqryFuXZRL/J0vPMlPnn2Ok1EDS1Koddo8/qn7cLpc5HIGu/fsxOcrZdbMYpnc3rCsMc93jBHCtm1ydre4zYiQyWQxbRlNgfd3vM2mymMoM/Oz+wTw0w0/5y9XfXdIPWtf3PAsh+YlUD35l0gL8O9rf8aXlnwbRx/rsLOmLmTH4eeQ5xUafOtQJ7On9KjvZLNp2lpPEQjUdYf30qkEb7S+gXxrHTp+dMDOWYQ3NxJY3fNAx5Qs8USSEm/vn2nz6S1IywsTmKSZ5WzeumXQxhcgk7P79G6Gi6w5sucfLYyc0Z0UNNzYtsVAGjUcOLCbkCOAcnHvXEmmzXZy4ngjXaFOTp09i9vhYNlNS0mYUpFBl1WdcCI6oHGVlfho3bkGh78SWVHIxrpwBurgop/Utm02blxDc1cXAOMDAW5ddSeyoiDLMp955M/oaDvF9h3bCHUeRVZVJnhdLLn9SWrHTeSjjzZwwnSiBgKEju7E3zAPRXcSAd4/FaIr/Acq/V66YuBpuAEhBJlzx7lhce+TmAvcf89DtD/7C84kFWRfFXask4lOi/vuzic5CqvH+AYCFfzdd79LJBwim81QVV2LJEl8sHE9r364nZgjgGRmqXv9Lb715BNFzSAuxRoGgZkx4ztGrySTqSsSGxgIsUQKTdMRQrArdhBlbkXB37MrKnl/19vcf/Pg6syz2QyN6llUT+E6ae7mKnbuWc/KRXf3epzfX8G0j2s51hFFrcqHwMzOBJOD1ZSf78n7wa7XOKI0kZvkRDmbxXfCRi/3cs5qJ6PnUPca+BZMIhdNkTjcQi4YJ3miHc+UamzTInmqg99bz1OuuLlr2QNFySQJOUNvq4757YNH1ZyEo3Hk8+cUQnDq1HEcDhd1dX2H9AaDZeXX0K/3kqORFOzK5Uwkqf/vp629FdnVyzqks4TnXn6ebNUMFJcXkbHY88Lv0WyTS6c+tpmjo/UkRjaD3k/Cny7ZVMxZiXZ+gmtm03Qd2ky7Yyq7dm/lxkXLefnV52hRylC8tQAEE1man/8ZX/j8n3efp2HKDKpq8l2OLLNQPvNU6zlUZxWZcDuuinEFTRwUl5e9Z09hC3BUTQLy3rtr3DQ2HzrCyhW38tGOLWw7eIhoKkuJS2fp7FncsnI1iqLy1Bee4tSp4xw73sj0ZbcycVKPxKXVS1i6tKxnYtvV1cELm3Ygyiaefzq8dBDgpy/8gb//q376bQ/DvTJmfMfolVRm5LyAC2RzFqqe7/WacuWKZ/CaQtTuTX/n8sSiYbJlcpHXrjg1Yv2c7+6lj1F7eAvHG08AMNkzk4XL8tq3+45s5fDkdpSaGhyAIcc4Z3RSurgWNyW4ydfddry9F0eVj9Kl05BkieSxVoKbPsZuj1P+qXmcc8u05JIc2fTPfGXhF6mp6jGCfttNbz6L3x5a4pQkQSaTw+3U2HtkNy8cfpOOOoFs2Izb7OCpVV+grvrys/z+UDUHiWQSv2+Yeq1dJUZSLNMW+XXI/lgw70Y2vfwaUnnhb5Jq2oM0eSHKeaU5SVawqqZgN22HZATZk19vFUIQadqHmDiH3/z+V3zx8a/0ql8OEA51knEHug0v5Hv5ltTPQOhOdh85TH1dPaeTFnrFRQZTc9Bqahzc9xE3zF/afd01a1/j+Lk2sgJ8usaSOXOZO++m7uOy0S78k+YUD8RXjRE8V5SNHJXdvPfea2xpiSKVjIcSiAPvfXwap2Mri29aDsCkSVOZNGlq0Wn7m0y9u24ddml9UTziTNwiGOwkEKjs9TgYnnvl+k9RHGNEyI1wKDGdycB5jVtV0/Cmiw29bZiUyYN/oZcHKvF2FW83wylqnL2XT1zM/Nkr+PSSP+PTS/6MhXN6ROePxhtRanqSXhJHW/HfNLngWEe1H4TAf+Pkbg1mz7RadL+HkpVTuzWeZU3BurWOtw+8VXD87dNvR95TOHhpbxe3Tbut33FfYNfhrfzrBz/iv6//f/m3df/Ch/u2kk4l+dXHrxBdVoZjQjna1Ao6VpTw7xt+NeDz9oXy/7P33tFxnee97rPL9D6D3gH23kmxilTvXZYl2ZJbrBzHds6NHSfn3HJ81rpZOSXJjRPHcokt27EtW8WSLapRLGKnxN47SIBEH7TB9N3uH0MCGMygEkNSMp61tJa4sefbe8r+3u97y++VJGJxdfgT/4QxUi0Ghj2voLCYOUUetEjfEkzr6cDncvYa3v6IjgB3TSuj5/RHdF88RveFI7jKpyNZbER8lezavWXQa9WeP4noycyid+SXE+9sIazqnDl9DJO/JOMcW0EFW7Zv6v33+xvWcyIioBVMQi6cRNRXwebjJ6mvO0dVcQlaLIzJ7iYRGqhHBVp3K7IjS66FmuBsQwuCK90jJjgD7DtxYtD3dZXBErKuohvZ5zhdEFCVoet4x0PXfML4TpCV5Djplw5GJBrv3VkLgsBi73z0y33C6oZhYN0Z5LZF2V3EA2ltbeLD3e9Sf/k8kiSz1DkXrd94elKl871j1HdfREkmxnTPmpj+wAmSmFXDWnZnTpLOOWXELmYKzzcJ6Y0VyktreL7ySap26QQ+jlK5S+f58sepKstc2WfjyOn9rNd307nChXZLAR3LnbyR2M2Lr/yA+PzMZvaNpSoX686PaOyhUHL8e/mkIyIMawyu8plHP8sjc6upEbqZJHTzxJKZTKnKnvFuNomsXL4Gq9uPp2o23pp5mK5kDYuymfbQ4M0Kystr0HvaM47Hu1oxu/yY0aiZNI1Y8HLmOR1NiP0EMk5fbkCypGfVi74SDhw9yNKla6gxJzGL0NNwFqNfDoKuKtS4TbiU9Ps0DJ1Su5C1jzFAbATdL4Zb7Ny6fAV0N2UcL7VBYVHmgiNt7DFo1w9kwu08QQa6rqNqBteY+DkkCUVF7OfWXrvoThzH7Gx+fwsdRgg9nCDPW0VTsIHq8imDjmMYBr/Z9BJnA0GEOX62XDpJ6bsmvnjHC9iO2nn91dfRSm2IokjgiUVcFuC1Lb/g6TVfHfU9F5PHua17EWQJQRSIXmzFu2QSwoD6X5t7ZAAAIABJREFUEa0nswm7oWgZ5wGYVIlYPIbN2mewy0qq+HzJl0d9fwB7GvYirkjPVBUmeTl7/ByCKUvLN5tEOHLtEqe5XqxdD3LZzkOSxFHtlhYvXsHifvWtPq+fk+9uRPD1GQVdSTKlKB9RFLHJIgN9D4ZhYB2ifr6gqIxis0aLqvQ+i4amEWmpw1U6hXDLeYpLqzCCdej+4t5zdFUh1t5IZXl571iDNRtIahqCIPDQ/U/SEWzm6JF9XGq+SFSQEBEo97t56qkvUl9/kbe2bKItpiEKOuVuO8888QxvvvtHOrJsUAPO4dXwhrOPFeWV3DOnhg1HzqF7S9CVJJ5oM59/4uHhxx72jOGZML4TZBCOhLNKSo4XhqGj6mTEeFRdIz7ThbM8Fe9qB3594A2+bHqa4qLyjHEANn/0DmfnJZBcqfiMWO2jqUzjDztewWcuxHH7FGR/ery0rSJBsK2RvPyhV7cD6UmG8S6tQXJYr74RWv6wj8JH+vrr6sfa8fc4MQbUFCo7LmEvS6/H0TqjTDHX0BNJphnfayEmJciWo273e4meCMKs9DiW74LKjEeGLqEaCZouoKoq8ggF/W9GRFHM+N7GC1mWB+0KNBIqK2t4YPFsth44RKcqYDE0phX6ePyhlDbxtNJijnSH02plhWAdy+9/mFBXOxabHUsWt/UTjzzDW+tf4fDZOgxAjfdgdvmJd7XiqJrHsaP7eOjuh3ltw9sI1qtjG3gDRSyes6B3nDyHjdYBY+uaSn6/PAB/XhG33tbXsUjXwWFJicvU1EzhL2umEAn3IMsylivPwz3r7qTulZeJ+6oRRBFD17F0XOTeJ54c9jOTRlCz/fiDD7N2RZCtO7fjcgRYt+aZkfVaHoefyCf3SZkgZySSak6TrWKxWNZM6n3tBxGXp8d+jIX5fLh7M08XPZ91rPPx+rTOKJCKp17QmzGi5gzDC0CRg5aLDaMyvqqiUGdrRnKkMj7DJxuwVeXjmldJ1+4zIInoCYXpoTLuWvcXvLXpVYIFMQyLiKtR4K7yh+kIt3F4+xEiHg1LD0w3qli5+G50TSORTGIxX3t2uV93ks3RmCd4mGoqZ+OJozAjD3QD+VCQx6fcMy5ZypJkIpFMfqKNr9lsQgsnRtXofqQIgph1vlZVhU1bNnA52IEsCiydO5cZM7KXlC1dvIIli5bTE+ok2B7k2MnjbNqygVtXrePO2+5B3LqZU/Xn6Q6HkfQkRU4Hr77zJj3IyLpCmdvBQ/c/0ZuAFQ51EeruYGrNVC7ojisdiNJpa2/jtnX38aQosP/4UcJJBafZxJI585k0eUbvebetXM1v338fI68KQRDRlASurkusuvMLg34mmpbEZk2/psOZ/u9AXgHf/PwX2bh1I52RKB6HlTvvfw6XO13QIxviCH/WgUAejz306MhOvoI8Dopun9wnZYKcMR66pUMRT6hpUnNX6RGyx2LD0uBlNoM58nRdZ0rZLI6efxfTpPRYp3imh5opIyumv0o8FkFxCr17SqUjjHNGaofuW9knQt+9PYjb7efZ1S8QDnWRTCbwLS9AEAQmAYuNNcRjESwWG4IoUld3ClVTmVw1DYv/2o3v7TPu5KU9v0FblrqmYRiY9wW5Y8ZTzKipZGV4OZsPb8Uimbj7ti/idI5PS0BJlkkkkjjsuVPTyjVWiwVNi+TE+AJIA1pw6rrOD3/+Y1qsxYimVKjg/I793NHezppV2RPsBEHggw83cbC5G8lbhN6d5KOf/oSHV6+mrKScI3X12KrmIAgiLZEQPZdO4Z+2GEEQuayprH/39zxwz6P8/q1XaIyqqCYr9mQPsY42TNNvSbuW2t1GzdKUHOqMGfOZMWP+oO+tqnoKzz/kZNdH24gpKgV+H8vu/dKQi3hRYESypE6Xm0ceeGzY8zLHz10gYeB3ORYmjO8EGeRalEFVs2vcenU7A9M/DMPAqw1eZlNjKaMxchnZ0bf71VWNQjWPspIayrc7uRyIIXtTbiy1McRMpXrUwh0OlwfnKZneHMhBHj5V7PvsnFdW54l4lJ1HN9JDGKdhZ8WcO2lqree92rcITzODScK6dxMPVt3F3GmLRnVfAykpquCr8vNs+ugDesQYLt3Go8u/isXiJZFUKSos5Zm7nrmma2RDEISUdvEnmNSuPXcrT0kU0xaLe/fuplkOIPUrBRLc+ew6dpyVy9dk9UicO3eKgy09SN5U1r4oyah5NWz8aDeabiAU9GXfmx1uPFWzCDeex1U6BVGSOVnXyKnv/z2OaSuQHRIyoFOAGRORplocxanXa8k4JVKSqurM9pn9OXniIMfPngEJrLqOJkpoOihqctgYtymHDe913cBkyV3duTQO9z5hfCfIQNONnObBK4O0bVtdvoI3T26BGalCeMMwMO9q5c5FfzboWLcvu5+mjT/lfGEQaWoArb6LwCmDu1d+BYBHVj3HviMfUpeoR0BkmmcBsxeNruUhpIzLIvcCdp4+hDQtgCAI6AkF0dK3sjcMA60xRGPTBUqKU9mpoVAHLx/+OeqthYgmCV2NcHbbj9CiCuIDlb1xb73AxZvb32N69WzM19jvNT+vmM+ufa7331d7IGtaLitZx0fv9kYzHjuawTDJAsl+65P6psYMPWOAbt1EV2eQQF5mGdCh40eRPJmSqy1xHTXWwwB5ZWSrA13p8yjpsgXN7MA5wLBbCyqwN5/EFW9FM6AsL8DKlZ/r/XsiHmXn7i10R2O4rFZWLl/LvgN72N/UjuTKI9beiBLtSclLygINPUnO/fZng9YZa6qK2507TXdVTeCwD++aHisTO98JcoKmG1yDvvyw6IO0bZszZSHWC1Z27d5FVEri1RzcteDLeL2ZJTJXEUWR5+76Mxqb6jmx/zA1ZStwrS5BkPrKmJbMW8fozW0mC6avxH8pn0Pb9pJHGY2/P4dwRxmmfBdaJEHbuweR81y8EvsjpducPL7yC3x4/F2024t7XWCiLKGvK6Z9wxHySW9lZizNZ9fBLaxdNrLyqtGiDVLXOF7oOTbu1wM5h7sxi9lEPJrqAKXrOh3BFnR7GeKAEIwVZdCuRCZZwjD0jAYQiVgMPYvnwTAMjH7fu67EB+0p7M8r5NEHMhOZQqEufvPGyyTyahAlH0Zc4/Sr/0EymUQun526fncb3n4diUTZTMRXxa5dm7n11szfsywamE3pC9fNH27gZP1lVN2gxOvkoXsewmobWxhDFkEcadB3LOOPw9ATxneCDDRdz9kPw8DIkMPrz5TqmUypnolhGGz6+G1ePvJbFFSKDB8PLn5s0NVySXEFJcUVGEBzsAtTjp67yvKpVJanXHGGYbBx62tsO70BzSNR/PRKRAS69p7nYrnG1gNv02kOIwjpE6kgCIj2zAlQkCWSajLt2Mmzh6lrucDkkqlMrhldnHogud6Zjofe7Y1GEsWcOZ4ddhvtoQ4kycSLL/2IRtyELxzFN7kva1hPxplR6B9Uf3z1LWs48LvfQaBv4WYYBloiiiBJ6Gp6o4GehrPY8yswdJ1Q/UmsviLiHc0Z46qxMFWV2eVGP9z+AcmCKb0LSEGS0Aun0nViN1flL4Qshk6UTbR1Z9YRa6qKx5n++3/jrdc40KGhqSaiwUYuNLdx4dK/8tdf/+usceFEIs6J44fwB/KorMysgTflUOpUVRQsrmuvBpkwvhNkoOlGzn4YmqoxEp/2G9t+y5HpnUielFvurK7zo80/4P956v8e8nXJZBJxEA1dwzDo6mzDarVjG6RB90jRNJVXtv+U1pkGJXffTqItROeHJ/GvmYF/5TQ6tp2kgWbMupytvzpCZzLjmLq/meXzn7jyPhL85IMf0DpDQF7sYdel9yl7dxNfvus/ZU1WG9E959r4fsJjvgAmWcxZwqEgiMgibPrwA5qtRZhMFhwIdJ4/jChJyFqSVXNm8dD9nx10DH8gjwdvWcymj/fRKdjQE1Fi3e24K2cgyRa6Lh5FlE0IkowaDQMG4XgENRrCP20pssWWarxw7iCeylmIJjNqT5BySWH+goeyXrMzGkdwZRGT6b9zzZInYhgGlgFbRMMAWdSx9ltcxGNRjl5qIRKNIVlsVyQoDZounebl3/2cZ5/+UtoYW7ZtZPvRUyQceZA8TqHwPs8/+Qwer6/3GiZT7sIHmpbEYb/2TmETxneCDHK5gUmqCtIw7qBEPMZxsQ6pn/SdIAqElrnZ+vFGFs+6dfDXJpLUN5zlckstkytmU1xUSUvLJfYd30qDJUi0VERs1ilsd/LIkmewWEfm1lJVhe0H36WFIJIhkmzroet+L+YrMV9Lvpu822fTufsM/lXTsZYHiB7tYbKrhpa6RiyVfa5ztbGHueZZ1O9shCUFCJKIdqCFZcJ8TFcmpT/sfJXgrS7kK5OXqdxLU4HCu7vfHHWjif5kc1mOF5/8fS84HVbCHTGu9kC+cLGWV955j0udPVglidlVJTz3mc+OKEs3GxaTzKXWINKV7Gazy4fZlfp/KXiBRx58fNgxFi9cxsL5S7hcX8uOPds5VVDR+536Js1H11RC9adwlU3tLR/qPHcQ4co9W9x+ZJuT5Nk9zJ29iMkL5vaWDem6jqYqyCYzgiDQ3HSJWE8nuDLL8qyCgaYkkEwWBElCjYWR+8ewOy5xy53pbQ11LUGeP90T1NbaSEg1EGUzjsKqK0cFPBUzOHLhMJ/V+qojLtVfYPOJWsS8qpTxsjkJGga//cNrvPB8KjdEUWIU+XPXRtMsZ1e2Gy0TxneCDHI5iRq63jsJDEZHexvxAomBjjfZZaM1i0TjVZLJBD/f/EOCMyTkVR4Onl1P/JU6pBn5JPMSeJdM7i0VCiZV3tj6az67ZvBkrquoqsIP1/89wiPViFck9Do2n8dvSResECSxV8VKSyiEm1o4NsdOoitM+EIzssmMN+lgkWMOK9bdSSIRY9/+bWi6yqLp92N3eNCubLsahCCinD5JiRYT9VpL2rEDJ/awr+UQMTFBQHdx1+x7Kcgvzvo+BK6KSAz7lsfEp8H42m02NDWlqxyNRvjer18h6qsGX4AksKM5TvJX/8FXn8tedz4cHpcdScj+SZlHEW8WRZGKqsnc4/Rw+pVX0tzQgihhSoSQ+8k/eifNo/PkHgoC+ZjMVgrcDu7+2t/0Lj4Nw+CDjW9xtrmZhC7gkgXi3e0ovjJiuhlTRxM2f9/vSot0snbpStq72qkPNuN32Ek2HEdw+tEQ8NqsrFiyhPyCElpbGti2ZxsdkRguq4nFM2ewfNnq3rEKCkvR2i/hntl3rPd95ldy+tQxZs5KlTntObAX0Ze+EBAEgYaeOIlEHIvFilkWcxrvNY9TTGvC+E6QhmEYOZXZS+2qh75CIL8Q+3kdPT0fCbUrSql7WvYXAW/ufIXO272Yru4WpwYQSh20vn2A4idSHVDUcJzufbVIVhPdVp1fbX+Re2c9SsCfveHC5cZz/Oz9f8b92Bws/TKbBesg9YtX5tXk/gZsn52D7LFhwodhGOiKRt4OlRXz7gTAYrGxcmH6zuBqcsxgurT95aV3Hf6QDdZDSMs9gIUQ8NOdP+dri17A4/VnvNYgt16N3A5+fRAEAcuVyXX9hvcIu8vTgiSi2cqRS3Ukk4kxZaWbTGZumT+P89v2IfTz7GhKginFmVnMw+HPy+fexfPZvP8gPWYvopqgQEzwwlf+nNffeYvmhIBmsuJUIty/5jYWL16ZdZwtW97hRASk/EmYgDgQVkVkBNxlU+hpPEfHmf1YrFZ8djuza2pYsrTPWDocFiKR9Dr9xssXWL/+FQ6fPIZj2jIkfwEJ4J3jF0kkFNauSfXItlhtlAe8dKkKwsDMaDWB09m3m9YH+Y3pCOi6hq4bOC25M2uGYWC1jI/naML4TnBdGYm+rdlsYa40if3BZqS81Ord0HT8e6OsfHot4XBmvBTgstCGKKe7m2SHFclu6ZV/7ProLIHbZve6jXqAn7/xIksKlrBk5tq0WPD5+hO8cubXiNO8WAoG7EKtJpJdEczevt2FFkuidESQ322kMjCJsKdPzk8QBCSzTJslMwElG9ViCQdiHUi2vslI64kzydq3Ivk4eBBpZXo5hbK8kI0fv8fja8e/lvdPhauLt1A0hphF4DxqyPT0hIZsOTcUc2fNoq2jm51HjtKty1hQmF7g55EHnhrTeLcsXcnihUs5c/o4LpeH8opUmds3vvI1ai9cpCcSobi0MiNXoLurnV0fbSeuqJw+exzb1HSRDWdhJV0XjmD1FeIqSSU1dZzYw+zZs1m54rYh7+m9DW9ysiOM7C3GNXMV3fUnsbj92AIliA4f+06d6jW+AF9/4a/41n//WyR3AQgihq7hKKigUIxT0S+hasHM2RzZ9jGyO/2zL3aYsdkcKMkY7rzMhed4kUzEceePz/gTxneCNARB6HUf6rrO7oM7aOlsZeXclRQWZHdnjgZRFACd4Xa/D658At+BzRw/ewpV1CgyAjxw59eHjLVlK7UAEM0y8cZO0HXsk4oy4jXyugp21x1n//7DBEIOAvnF1Hgms7l1M9775xA6eBE1HEd29jnC3QuqaH/9AJ7qEpjkhvownvM6j857gdLSGl7/+Jdk6xwsDfG+DYPe2N39Kx+jc9NPqQ20QoUL8WIP00KF3HHb/b3n98iZyl+CKBASs6V4pT7xHIr+5Hjw64fDZkLTNCaXl7GruTbNfQuQZzbw+QYvfxsOn8fFssVLWHHLKrq72nE43ddc2y3Lpl7XLMC5sye51FDH3DmL8fr8aAOSHOsunuWP2z7EyK9CkEWsk5fQefYAvskL0hqeDMwPEG0ODp6vZemSVYP2Cb5Ud54THVFM3tR8IUgS3urZdJ4/hNVfjCAIhOLpC+h3Pngb7/TlSP0+654ze3lsgHt/6rRZLDl7mv2XGhB8JejJGM5wE488nJKHtFvknOU0AEiSMW4SqhPGd4IMBKC5tZHvbf4xHXPsiNNtfHDkxyxXq3nunueGff2QYwsihq6SVWVjAKsW3sYqhl5hX+Wtna/R0HIRb9KDaO77WSuhKOaAi8iZJjB0PEuylCV47HTWtWGUBwjfXkhEMDjXsJfu5g7yKcc1t4L2LccJ3N63Y9ZjCnMD87i96kEu1Z/DbnMSLG3CdCUDdJpnBo2NB5FL+rSqdUWjTBl8t6Trem8ymiRJPH/XVwkGm6lrOM+kydPxDpjwXaqVgf2IDN3ArWdPIjPQc9I04CqfDtMLbpeLYCjEmpVr2L5vPxcVGcmUMo5CTyt3LVsw5oQrSD0DdotMUhfx+ce2ex6MSKSHn778S1oMB5LTx5aTrzG3JMBdt91LNKH0Zihv37cbCmp6vzPJZME3ZSE9l0/jqUw1vNdVhf7fqhIJIVlsxC0eGi/VUlkzPes9HD99DJM3UyDE4s5DiXRhdvrw2voWG5qmcvxSI1IgvW2ic9JCDh07RO3F8/REIsybNZeKyhoeeeAxVrY1s+/Ax/g8RSxZ8jiSJKEk4+TnZ6+PHi9s41jDOGF8J8hAEOCXO39L9+o8en9qMwLsaLrMrKN7WTRn9JIVqqry/s53uRBpQAnr3DbnLgrGsJNWVZWNu9dzWWnBrMssr15OJB5mX+FlvHPn07H9JLaKPGwVeURPNKIdbcN291TMBS66PjhJz76L+NamTxo9Jy4ju6x4FvQ9/OZSL05dI3qhFXt1AZ4lk+jccQpBElHaI8y3zObB1c8gCAJn209xMb8dca6XnXXHKNxm5fEVz9N6uIkTl2vRp7igOUJhg517bhl88aLrCpYBPVHz8orIy8sej16Wv4gNdQcQK/smHNPuFu5c/OeDXiOXu4JPi/EVBAGHxUQ0pvFfvv5N3t7wHucaW7CYRNatXcesmbOv+Rp+r4vLLV2YzKNXeTp0aC9Hz55FABbMnMWsWX3iFq/98fcEneXIV79nfxmH2rupOHWYhQuX0R2KouoCndEEDKi2EyUZ44r3SEvG6Ti2HdekhRiGQaztMolQO95J89DaL9PU0sR72zfTGmxDtDpw2axMLinl7jsfRMTImlipKwlElw8j1MbyuX2dtCLhHnoUPSPBUpAk3t+xFd+slUgmCx+/v4XZeR/x1GNPk59fxL13p5dGWUxCTht7KEqCvMD4aZdPGN8JMjB0jYtiO5BuHOViN/uOHB618VVVlb9/5X9xebEFyWHBMAzOHPolj4fuYlY/gYHh0HWd/+/3/0jTMuuVWKjO2VN/xF2rIt+XWmnn3TabeFMnPUfrkZoTzKtYSte2FgJeL3OmfolzzSc5eL4W06RU3Cbe2EG8vh3n1MyFgK08QOees9irCzB57PhXz6DtvcOs9d3KrUtS7t9dBzdQtzCJ6YrknzQtj2C1ysY9b3LPsidZHotQd+k0+YESAjXZjehVJEEY1c50+dw1WE9a2bv7AHExSUB3cefcL+D2ZC+zGIkkXjKZ4OVNv+WC2oKEyCxHNY+ue2xE9zUeerc3Cx63jaZgF7LJxMP3Pzju44uihN0ikdRH561/7Q+vcqg9juRIfcendx3klsv13H936h4vdYYQAukeEsnh4UTtBZYuWUnA5yYWj2MWBbJlTngFhXKti4KAl4V/9d/4lx/+L0KdXqz+YnwF5RiahjUaZPdFmVB3D/5Zq3pfe1ZJklj/O5588FHO/OZljLyq3r8ZhoEQaqG6wMPSBfOYOzfVsCHU080Pf/VzYuFwhvHVEjHMgdJer4PoKeRIZwczjh5g7pyFaecqyQTF+ePTJGQwBEMd18YhE8Z3ggxkSULQx690ZMOu93oNL6R2FiwoYPPO7aMyvnsObaVxoQm5XxKSOD1A44nDuOlzc1mLfViLfXRsPcmFNSroftr3XaYsPInV8++hvP4UR7ce5FjrIUzzivCvnk70fEvG9XRVI1bXhmdBFQgC3ftrsVYESAb7sjovKvXInr4thNIVIVrbyvlUtQo2m4PpUxcyEsYibbhgxlIWzFg6onOHM76GYfA/X/9HGlY4EOXUJHM5fJG2t37CCw99dfjxPyUxXwCP24WhtUAOd1IBn5vLzR3I5pH1cm5rbeJwYweSv7T3mOjOY++5OtatCmN3DC4c0z/R0Wa1Mq+mgj1tUaR+nha9s5HH7n+M8opJvce+9OwLfLDtA9rCXYjxLkp9HsK+Ajq6Qniq0j0AosnM5fZUFvjDq25hw+49dGJD0pOUWkU+95+/g9uTniD4x3ffIhyYjClZS6y9EVsgVUakayptJ3dTODe9pl92+jl+9mya8dV1A4dVxJTDNqiQiiePJxPGd4IMzCaZaiOf8wMai+sXu1g16eFRj3ch0threPvTbgqhadqI+8nWRxqQ3ZkTlWaXUZpCmIr74qspTdsr9y8JSMuK2bl1BzMmLaCqYjpVFdOZe3kRG+reJeKME7/cjmt2eW+dLkDXh6fIv3sePUfrMQxwL6hGsppo39mVcQ+GYdC58zQmjx3nzDLiziAvb/0RT6z44qCJKQORpdwar6GSvQAOHN3LpWlCr7AHgOS0cNjcQGdnBz7f0FmeYo7v/3oiCAJWs5TDHkepEIDXZaM7qiBlyaoeyMHD+xF8mWIXqqeIw0f2sXz5Wsp8bmoHCKlo0RAzZ9akveb+ex5Ce+dNjtdfIKYaeC0yy+bOprK8ElVLXlFDE/B4Azzx0FXFLR1RgJ+/9jKGpiJlcZknJCtdnUEWzFvMvDkLaWqow+5wDhrbbu6OILi9OEsmEQ020HXhCIIgEutoxuItyCpbOfBnpmtx/PljT4AbCclknPz8a1PFG8iE8Z0gA0kU+Mrtz/O9916ksULHCFixnAlxh3M+s6bOGX6AAdgwYRiJDNelRZFHlbjiFKwYWiLNQAL4fXlMr8vjWHsD4qw8lLYeQkfq8CyZlHZeuFKkpbmeouJUuU5l2VS+UjqFX63/HtFqDy1v7cNa4keymVG6ImgNIUx3OPAsTh/HpPdNlKViMR2RIKEjdcguG/YpRUhWE/apxXTUaLy/43UeWP70sO9NUZJ4faNrczhaJHlo43i+5QLyzEzXnVJmp7b+LIt8y4YeP4cdgW4EXred5o4YJtO16/gOhsvpIBwNAsMb34K8AvTL55Ds7rTjRixEUeFcAJ588DF++vIvaRWciE4fdDYyr8jLsmXp9b2CIPDw/Y/ykGGgaWrWvrtXW4teXcRe/S/f7aAtoZPs6exV5+p9P3qcgqLUzlwURUrLqzPG7U//Bac9rxR7XumVa+oYmpahyGZ0NrL8/rt6/61pCn63bdC6+PFCFnTstpF5KEbKpydIM8G4IYoCXo+P//bUf+XbBY/zbOdC/se67/DY2tE3tAa4d8FdSEfT61u1SIKpUsWoYpxr592FaV+6wpUWTTBFL+GJtc/yzeovsHx/PtUfge/WGZg86fEZMaJhy9LCrUVrQxRFArfOQpBFYg3t+FZMw1VSgNaZXrajnu9kbn5fScfK+XeTeOM0gihgKfIQPnaJrj1nU9eTJZrk4Ijem0USkIfRbN5/fBc/2fJDvr/t+/xuyy/p6eke0diQcs2ZTUOPP6moBrVlYP40mC5HqamYMuRrDcPIaUegG4HT4UAWcrn3TVEQ8KEmY8OeN2/+EnyJYJoL2TAMioQY1TWp78fhdPHNP/sLPrdqIWsKZL755KM8+ejgWtGCIAza8F4URURRRJIkRLFPUvGOlatxyxBqOIPWr12hFgqybPqUQcfLxrSyErRk+jOmRbqQ1ATuihl0nj1ApOUiiVAHiboj3DV3GuXlVUDqN22RDBz23C5aNU3D6xr/9oeCMRLVg3GgrS3zof5TJz/fdVN+Lm3BDqLq+MZPDpzYx1tnNtEshLCoIpMo57E1T4+6ZKOto57fH1pPq9iFxTAxWSzjkdVPpY0TjYT5h4++h7Ciz0VnGAbuTd18bnV6JvCew5v4ePIFTP4+o6zFkoQO11GuFFIiFnLGuEDSoePoMbPAPZ9FM/qSTDbtfZOTC7rT3Oos6rzjAAAgAElEQVTJthDxpk7ccyuRd7bxZ4u/MeR70jQVj8OUJjY/kA/3b2Cr5yRimbv3/di2tPLN2//zoB1wruJ2WwkGuygr8A7p4jcMg7/73f/g8nI74hXXs9YTZ+FZDy88OLQMp6ooFPotOB25nQivF1efze5QiPaQipTjeGI0FqO9O448TIiioyPI62//gYauMKqmooSCWNx+7FYbU0sKefj+x0YcxsmGpqkAwzbvaG5uYOO2LZytPYsuylSXlbJ4zvyMRKjhMAyDV9/8HSea2olJVpxajAXV5ZSVlPHhvr20RxNISpwKn5vPf+7LaSEcXYlRUhTI+a5XTUaYVDF0suRg5A+RBDYm4xsOh/n2t79NJBJBURT+9m//lvnz5w/5mpvRyNxoblbjG+oJEQzp1/QQD4aqqoiiwKWWTswjTDTpz9XG8MNx7OxB1p97n3C5iBDTyWux8OD8p3APcJO9/PFP6VqdaTA6tpzgHu+dLJq5Gl3XUZJx4okYh07vxm62s2D2amTZxEt7XyS+KjO7uHPXGbzLJlO2zeChFc8Oea+6mqAgMHjjb8Mw+IfN/0B8ZV7acT2psuxYAfesGDoO73Zb6WzvpKwob8jzIJXt/NtNv6NWbUZCZLazhkfWPjqshyIZj1Fd5s9pqcf1pP+zWVvfjGTO/aKio7ObmCqOaEEajYb5p5/9FCW/LySiKQlm2xJ89vHRq5t1dXbwyvo3aOiKAFDitvPEAw+PWMVrpM/lYMRiETqCreQXlqQJjui6nvXzUJIxivM9OU+y0nUdp1kjf4yqWUMZ3zE9KS+99BIrVqzgueee48KFC3zrW9/i97///ZhuboKbD4fdQXN7EEkav7T6q1ydnOUcxAcbmurYeOoD2qUwDs3Miryl5JsqsXpsuKZmL7/RBxG5dypWFl0RehdFkY9PbeOg+RTyykL0eDv7936fe8vvJ67GgMyxtYSCfUOQu1d8Zch71lQVl23omGIyEafHpmREBUWzTIc2MtezeYQLKbPZwnP3jl5IRRD1T43hHYjHaaE7NvLEwLHi93loaWtH1S1XlOAG58PtW0j4K9PihpLJwpnmJpRkEpN5ZEl+V3np1V/T6a5CKEhdt8EweOnVl/nWC9/IqTDLVWw2R9b4cDbDqyYTBDz2nBteAE2JkVecKRgyHowpSPPFL36Rz342FUdQVRWLJXcJCRNcfyRJIsfzTK94/XjR0d7KL06/TP1yichSD63LbWzxHKE+eBqXe/D2YsVGPnpCSTtmaDo15r6JoLXtMgedZzAtKEIQBSS7BePWYjbVbUBviWAM6JOrJ1WU9hArytcM2bLQMMAkGdjtQ3sAzBYrznimYdMVDY8wfAamYYDFktsv1Czn+AdzA/H7vOjq8DHZ8aAg349gxIftURGOxRCzuIbjgolwODSqa545fZyg6E4zsoIg0GUJcOTI/lGNlWtUJYnPbRnXetvBMAwDp82Us8XHsMb3tdde48EHH0z77+LFi5jNZtra2vjOd77Dt771rZzc3AQ3DkuOk2fsNguapgx/4gjZeOR91GXpXWHECg8n46dRlcGvs2bhffg+jKA0pHaQyZYQ0deO45Vcva87XPsx8sxM91t3mc5k5yTa3juE0pVKGkm0dNP+4Qn8M2rwe4fuUqOpCXye4YUBBEFgvnMm2oBkKMuuNm5bdPcgr+pDUeK4nLl1m5rlT1eyVX8EQSDgsaGp4/d7HfRaCBQXBDCGMfYVxSWoscyQlUdUs3a0GormliZEmzvjuGhz0dLawqYPN/CDX/6M7//8p/xh/euo1+FzyIamKXgc8nXLK1CTEQryctcXeMwJV6dPn+bb3/42f/M3f8OqVauGPV9VtbT6wQlubppagkSV3LoRLza0IZvGJ4vw3zb8gIvzM1eo8t5W/nb1t4gmU5Po6TOHicZ7mDNjWZpr7uSZQ/x+56+ITbHjWVaDHkti3dPJswuf5zcf/IjE45W9nZGukjzVwgsFz/EfB39OZ4GCGklg8jmwTyrE/HYDf/nY/zXoqllTVTxOMw77yN//5o82cCB4jLigUIiXR5Y+TP4g0pP9EbQkpcW5q4PUdZ2AS8Lvy62u7o3mfF0j5CAUkw3DMLjU1IYg2bIqYOm6zj9+/1+4JOf3KkARauGRJbO4dc3aUV2rJ9TFd198Cd1fnv6HzstM81k5GbchXml4oGsqFVor3/qLb47hXY0dTVVx2SX83sxFQi5QVZUCrwmfN3e/6TEZ33PnzvGNb3yDf/7nf2batMH7q/bnZkwsutHcrAlXkEq6auvWchrHaw12ogmji00Nltjx2pZfcWJZMsNAeneG+Mbtf8nxM8d468x6onNsCA4z0uFOljuXsGB6auG4bd/bHFnUjmRNv5/Eb05grCki0dqNZ2F6TMqxqYPnVn2NYHsTL+34V5QyC3pSJdHSjbXYhy1hYq5tNrcvfjjNCGuait0s5nw3CimXc2HAhDTKz3k0JOJRJpXn5Twmej3J9mzG4nEut4bGlCg4FgwMmlvb0QVLRuxzy9YPOH6hjtb2IHoiQk1FNauXLmfK1BljutY7769nV30b0pVWfVpPkHl+C8eaOyFQkXauFu7gmeXzmTlzbu+xa024Ggo1mcDrMuNyjq/IxZBoUSpLrz3WO+4JV//0T/9EMpnk7/7u71IlHG43//Zv/zbmG5zg5sPpcNLc3ppT4+ty2gh2x0dVFzgYdy64j7O7f4y6su+B0c91saI41aN048UNKHcU9iUtrSxmx759TA7NwuX20WS0IVlTu9B4YwfRC20IokBU7aAoMBklFKVz1xmcM0tRe+KEdpxlddEaALq6g1hXVSIqClosQWDtrN57ONnVgXzgbdYuegBIGV6bLKQZ3kQ8RjQaxuvLG/f4kqLE8XsDdHfnZmIEkETjU2V4B8NmteK0hEnoxrh+T8FgK+9t2YKqaSxfuIBpVwxoygWdR7C9k7gm9Kpg/eHtN9gXTCDaihDKihANnY7OWmomTR3zPdx39wNMOnWMA8ePYWAwb/kCDE3lYPfpjEQ/yennQv2FNOObK1QlTsBnx269PgseACURo6xo8OqD8WJMM+sPfvCD8b6PCW4yRFEk11ECm9WK2B1hJOo+w+Hx+vmz+V/g/d3v0ilFsGlmlpXeyuypC2luukRbicrAtEBpQQH7dm1n3dKHkI3UziJ6vgUtlsS/MuXR8S6dTPvmY/hWT0eQJKLnmpDsFszVAU5UBHEf30pXpB15hoeenafxrUz3BMleO+e1i6wl5TqzW/p2vIqS5Ldbf8kFWxDFIeA9KHNr8QoWz1x+zZ/HVWymkZWuXAvWYcQ7Pk0U5vupvdyKaZxKj3bs3smvNu1C85UhCBI7fr+RNdWHeO6pPlW0vICPULiH7p4EOnCkrgExUNX7d0EQ6XKUsmv3NlavWjfme5k2fTbTpvfpNXd1tSPv+BgGKGppkW7Kp2dvJzhe6LoBepyivNyXE/XHMFI60dbrkET8p/PUTDBqbGaZZI4lWJw2E+GEMWxpxUjICxTx7LovZhzXNR0jm+6wKKCTktCb6ZtF46V9xJs68a/qm1gEScS/dhbd+87jWz4V54wytFiSZLAHucTNiXMnmGadiha9DIMkqSUkFU1J4HJY0iTqXtn2K2qXgWgqxAxEgXeObaesuYyiovKsY40GVVXwenK7Y9B1Hbv9+k2ONxpRFMn3OgiGksjytbnyNU3jja270P0VvTIRoruAbbVNrK2/SEVFVe+5bqcLqyXJseMniQjWzIWkxUZrR5+KXCIe48LFcxQVlmT0gR4pXm+AKQEHZ5JxxCs6zoauka92MGfu6MQ0RoOqJLFbBPy+3AtoDERLRigsz01p0UA+vSmKE1wzHrcDpZ98XC5wu11oau5cogDFpRXkXcp8iNXDLSyYnNplzpiyiAVNVQhK5mpDNEm9fd/0hELHtpO45qX0oeOywuJZazDtSk18upIpR+hXHOT73WmGV9M0jibPpcbuz6w8tp/eOuh7aW6+zMGju4lGw8O8axDRsFnHXxavP0oyhsed21ZuNxsetwu7rPdqH4+V8+fPENQzF0eCu4gdH3+UcdxsMjNr5jScRmYmtJaIUnilleD69//I//zZz/jFzkP848uv8NKvX+pVrhotTz36FPmhWuJn96Cc3cMMc5g/f+4rOSm/0XUDJRnD77YQ8Hmvu+FNJmKUFPpy7im6yoTxnWBQ7DYbGGN7aEeKgIDDKg9b13hN1xAEHp72AOZtLaiROIamo+9v4TbTQkoK8lGVBLpusGre3eRLmbsEwzDQTgTp3H2G0OE6Autm9covepJ2ZNnEE7OeobqnkPY3DqDFU51SDd2APU08MPPejAf6/V1/QHFkTi6CIKBk0RNOJOL8+L3v82Lry7xZeIB/OPh93t45uLCNrqm4Hbk1vABWs3TdJqubiaLCPAw1OvyJQ+Bxe5CNzK66hqbisGXPqraYraycOQm9X5mRYej4Ik0sv2UN+/bv4aOGEFqgErPThxgopxYvb7w1ehGknp4Q3/v3F2l112CdcgtixTwaWtpQ1fGfE5RkAqusUl4cuC41vANR1SQBtznni9X+TLidJxgSu1km11V9fq+byy0dyKbcuUhrKqfz7bJv8/Gh7UQSEZbP+wwOZ2rH5nBANBolGk8y1TSJo21NSP3ahxn7W/n8qq/x/qW30dYWIUhiqmXh/laWV9wLQMBfxNNrvkosGuHA/g/pFLtwiw5un/8CHm+mQT+nXkLPUi+pdISpcWcmsry64zc0r7YhS1dijYvs7G28ROmJj5g/M0u3IUPB5cxt6Y9hGNjNn/5Eq2wIgkBZUYD65k5M5rEZi8KiEqqcIvUDWnc6ehq4+/bHB33dM48/iX/j++w7dZ5oIkm+08YDn/sikiRx5MwZREd6na8omzjf2jTq+1u/YT09/km9fZoli42QuYb1G97mqccGb9YwGlRVwSTqFOe7rmtstz+GYWCRNPxjdM+PlQnjO8GQuBwWWrvVnGY9C4KIy24mksiu4zpeSJLM8kV9CSk9oS7e2PsajVIHkiFQRTH33/IY5r3vcfJULXEpiSfhYEXZ3VRVTONzecXs2LGBkCmCVTGztOYJ/L4CNDWBLKZUwUoKfJQXPzHsvaiijq0yn87dZ/AunYwgiSTaQiQ3nmfZF76ecf4lqQ1BShftkErcHP3oOPNJN76KkiTPm/sypmQiRlmO+6jezJjNZvK99muK/379uc/zw1/9htquOKogUWKDpx+9H2uW7N5YNMq///Y3nG/pwDCgKs/D1z//PB6Pl+5QD+FoDFXXs/ozNX30rqXm7jCCIz3ZShBEmrquvTxSSSYwy5DvcWC13liFRC0ZoeI6xXn7M2F8JxgSp9NJS0cL5Mj4btyzgUPB02joFGo+7lzxaE4NcKi7kz1Ht2Ez2/m4ZT+ROwoQhHwU4EQyRs+2X/Clu/8TD145X9VUEokEmqphctq5f/kjCFeiUbIsYbVm1mCOhELdR7hcxxRw0rX3PBgGstvGLVW3ZI2n6Ub2+KKWRZvaLOnXpTTDLPOp1XMeKR63i3iig0hSHbYTUDZ8vgD/5RvfIBTqIplIkJc/uBH4x5/8mDqpEOGKKtoJxeB//+gn/L9//dd43W68bpheVkB9fTSt0b1hGJSMQEltIOZBEgiz6YTHYlFisRg22+CLPl03UNU4NpNIIM+JeZgOTtcDJRmlrMh/Q0Inf9pPzgTDIggCNotELiK/v3zvl+wqaUJc4AAkLkTbuPTeD/jKfZk7v/Fg09532akehgX5hA5dxL64AJMgYGg6iAKiWaYur4OO9lb8gdQuU5ZkZPv4PyYPLX6UH29+kdAyD75bpqB2RfHvjXL/Xdl7Jpdofi4NcE+qXVGmOtJFFdRkgsK83CdA6bqO237jJ8+bgcJ8P43NbVdqccfmhne7h64rvVB7ngtREcnTZyQEQaBZ9LF3/16WLl4KwJOPPE79i//GqZ4IkiuAFgvjjjTz6LPPj/qeZtdU88H5ViRb3+9Jj4aYM6VPbKY92Mrv1r9JcySJbkCxw8Tj9z5AUVFp7zlKMoFJBqdFxp3nRxBujhwBJRGjON91XcqKsiF997vf/e71uFA0mplY8KeOw2H5RHwuFpNMR1d4XHuahrq7+OWld6C6b9IRTDLdYoSykBe/L3srM4tFJpEY/VKgtbWJ10MbEOcVIogCsfogks1M6HAdyeZu4vVBYnVtyBU+qrq8FOSXDD/oNWCxWFk26RbMp3owne1hQaKGJ259FpMp+2dc7a/m2LYdxHwg2sxo5zqYUuvkvpWP9RpkXddw2sSMhBWbzUQ8Pr6ReyUZpbRo/EVBbhZG+2y6nA7C4W40Q8rJZ3LoyCGOtCczmikIspkCIcLM6VeEOQSBlUuXUe0x4Uh0smJKKZ977FFMZhOqpqCoKqIoZ5WsHEhVZQ2RxlramupJxKNYY+0sLs/jztvuAVI76h/+6iXaXRUIdi+iw0vE5ObkgR0smjMHkwgW2SDgc+JxObFaLDfN70VJxijw23OuMudwDG7YJ3a+EwyLxWLBYobxTEg+VXuCRIUjUz2n0sepj44wuWZsMnmDsefUdsQlfQbd5LMTOddCYO3M3mN6UqXzj4epeXzoxvHjxZmLJ9jXdYQOT4IziSbObTzP07c+j8WSmXHp9Qb4q/u+w4Fju2g938KsqjVUzJ6Udo5gJPG6h+/ZOx44rfJNM5HeLJQVF1B3uRlDcIz7Z7Nw/gJe2XEAzTeg/ru7iWUPpydnaZpGOBymrLCA5ctWIJtMOPv/LRIhqeiouo6q6uiIyLI5a639g/c9zD1Kku6uDjxef1oz+9OnjxGUPBnPcMheRGP9GVYuH17z/0agJOPkeay4XddRrjILE8Z3ghHhcVppDynjtvutKq1GOrIBvOm7NC0YZmrZLFQliTyOMSFREFOrhyvzi9oZxbcqXY1KNMvYiv2pc3NMT6iL1xvexlhV1Dt51Ws6v9n2C7545wtZXyMIAovmrMz6t6vNxa8HyUSMoqJPdxOFsSAIAhWlhdQ1tIJsH1cD7PH4WDWtgi0XOxHtKW+RFguxtMxHWVmf9vKRY4f5+R/fo9uShyEIvL5tD8/efRtLFi0BUu1CPe4BilWaRiweR1FVDB00w8DQUztbAzBLkB/wIwACCqIIoiAQ7mrtbbjQH9FqJ9jennH8ZkBVk/hcJrye69OgYSgmjO8EI8LjdhPsamY8pCABCgqKmdbt43RSRTSnfoaGblB4XGHN02vp6g4RTapZe5aOhdVz1rH/0I8RFqa6ABnQW6vbHynPQSTSg+UaE5YMw2D7/o2cjVwAYKqzhlULb++dkLce2Yi+qCBNRkCQROqdHcRikSETVwaiKkkCHtt1K9WwmJjo4T0IoihSWVrAxcstiKbx3QE/+8RnqP5oF/uOnUJHZ97syaxdvbb375qm8Yv17xP2VnH1lx21OvjVe5uZN2cuZnP270ySpDG16btt7W28e+hFVF8F8a5W4h1NCKKEkYwTyluAYYyvBva1oiTj+F0m/L7c6zaPhImY7w3kkxLzvYqqJFE0cdweqCVTFtHx8Vkil9owNcaY1uzia/d8FYvFgs1qJR6LZsTQxhrztVrtWLsM6s6eQnGLKM0hRKuMNECIwnU6xm0z77zm9/jbzb9g7+RmIpOt9JRJnDc10bL3NLOr5wFwpO4wwbJMMQ0lFGWxbRY2+8gmQ11TcVpF3K7Bk6zGM+arqQp+t+VTb3yv5dkUBAGv20mouwud8XXPl5eVs2zhAm5ZuJDqyuq0sT/6eDc7G6KIAzxGSdmOPdbG5JrJ43YfkCq1UsOdnDh9mnikG2/1HKzeAqyBEi50Rok11zJ7xszhB7oOKIkYeV5rTlsEZmMi5jvBuJDn91J7qRWTZXySFGSTiS/c+4VB/56f56OxuZ19Jw9yoPUIcTFJkeTl9hn3EAgM3ag+G7fMWcMi5RaOntyHo2IN245t5fLiKLI75frWTwRZU7D8mifL1tYmTvnbkL198VfJ5+CUu5lgsJm8vCKmF0zjaNN25OJ095cvKOObmz3ZbCC6bmASNbye0TVPvxYEI4nbdf2u90lFEAQqy4pSWdCqNK7JioOh6zpZM6kEMK5RCnMwHr7vAWrrLnJCr0o7Llmd7D19gfGR4rg2lGSUwoDzurTwHA0TxneCESOKIh6HmXAyt2IYVxEQOHZhL+stB5CWewAL3WjUbvt3vrnym9gdwydM6LrO1r3vUxu/hGgIzA7MYMncVCLIlEmz2HNoK7XhOkyGxIrJT1BeWj3MiMNz5Mw+pEWZ4hPijABHjxxgXd59zJ62kAMb9nNe7EEudGEYBhxs5fay20dk/A0D0OPkF14/kQtFSVDgvbFJKp80SoryCbZ30h1NIJty6y1YtnQ5r324i8iAOKytp4G1a4YXfhkrss2JEM2cD3qSKpqm3dB2k8lEmPIi/w0rJxqKCeM7wajIC/gIXWpBHKeWasOxteUA0pJ0V1FyZSEb97/DQ2s+M+zr/+ODn1C7UEN2pWK4dS0HaNrRzEOrnkAURVYsXMeKcb7nypJJbG84j1yWft/a5S4qi/sSpj5/51c4emofJz8+jRmZW2d9qbe+eCgMAww1RknR9e36YhK1G54h+kkkL+DDbO6hpSOCeZy8RtmQZZln772D/3hnI2FncapGv6eRz96+Jqti1nhRGvByuLsnw91d4LLeMMOraSqSkaCmrOCm7TU9YXwnGBWCIBDw2OnoGb/M58EwDIMuIkC6ERMkkS6G7+pzoe40tZURZJev95hU6OJQw3nuiIRHtHMeC1NqZpL/9vt0FOsIV1SCDE2n8LxEzX392hUKAnNnLGHujCUjHtswwNBilBT6r6vhTSZilBVOZDiPFbfLhc1q5XJzO4aYO6O0eMEi5s2ew4fbPkTXNdaueTJr6dp48sDd93LoX/+FJrEU4cr7EkPN3Ls2i+b4dUBJxnDbZQryim7I9UfKzSE1MsEnCq/HjZClG8t4IwgCXjJ3Coam42V4w3ny0nHkKl/GcbXGydkLx8flHgfjK7e9wOSPJSx72rHuCTL5I4kv3/7n1zSmruuIRpySwsB1VwmymbmuHV8+jZhMJqrLi7CbNBQld200TSYzd95+F3ffeW/ODS+A2Wzhf/+f32FdicQUuZu5tgj/x2N3sfKW8fYpDY1hGCiJMCV5Lgrybv68hImd7wRjIs/npKUzjinHcaxbixbxRsNBxNK+bF7zzhbWLssuw9ifIk8Rakcjsj/dgAtNEUpKKwZ51fhgtdl5Zt0Xxm08TVOwmSBwnTuvQGrXW1l8c5RnfBooKggQjkRoDoaQzeMvyHEjsNpsPPP4Uzfs+qqaxCJpVJQXfmJaXH4y7nKCmw6X04lFzk0GZX/uvuUenpVWULFfIe9AhEXHrfzXO75Ovt+Fqgy9+14wezmeg9FUMtMVdEWjotVJfkFxrm993FCTCTx2E4EbUJ+oaRoum4TZPKHjPJ44HQ5qygsxCQmSydiNvp1PLFd3uwGXibLigk+M4QUQDCOXbcz7aGu79jZUnzby812f6M9F13VqL7diuk7JVwA+n53OzlQT80g0Skd3FNk8eDJJT083b3z8aqptICIVRgGPrfosqqqw9cAHxPUE8yoWUF059Xq9hRFjGKArMfIDLiyDCCSMhP6f2WjRlQjV5Td37CwXXM9nMxaP0xLsRsd0XUqScsG1/MbGSjIRw2mVKCrw37Teg/z8wevvJ4zvDeSTbnwBQj09tHWPvZ/paBn4kOu6RltHN0lNRB7hxHW69iiv1q1HW5yPaJJQL3Qwq7mAz6z7fK5ue9QoSgK7WSTg91xzYtVYJ8ZkIkZ5keemLNPINTfi2ezs6iLYHcP0CXRFX0/jqygJzKJGYZ73phd7Gcr4TsR8J7gm3C4XPZE2lBskJSeKEoV5fiLRCO3dMWSTbdiOLe/WfoCxqggRUHtidNc3s5sWjr//XSZLZfz/7d1rbFxlfgbw5z3nzDlz94zHMx7bsZ2E3RBotimBLpRgEtil3BrRKCxyGsAfUEuTLxFEEIkPpCqqQqhUPkHJRSyRQ2XRkGqDdkU2iJImWa5ZoKJLSjbcnMTk4vg6njnXtx8c0hhDHDvjOTPj5yf5g488M/+x7HnOe877/t97F6+cVHvHYvI8CekWkEnEfN1k3HVdJCLajAxevyQTCdTE4zh5ug/DBRsBvbj9oSud69iAZyGTjFy0o1ulqJwL5FS2GjIpOHZpLzl9VyQcQXO2Frpiw7Z+eCZpf18vemtH7xVLKdH/7h9Re/NVqF1yFbQlrfjiLwR++Z9bJ/Xa/X296P7qKFx3fLvISyUl4Fh5hAIumrIpX4MXAIRXQLoCZoxWG0VR0FCfwhXNGQRVG7aZG+1cNYPZtgnpjKCuJoC5LdmqCF6AI18qAkVRkElGcaovj4Du33IUIRTU1Sbgui56+wdRsLxx9eiGAdUcvdOS+6wHsYWtY0YXQlXwzVwPX351BLNbf3zR1xsZGUbn/pdwPJWDm9AQ3+diSfoG3PCTmy+5ZikBx84jEtRQmyqPjcZtawQtWQavnxRFQTaTgud56D3bj4HcCBQtVLYNI6aDZRVgaBLZ2siUNn4od/7/p1NViMeiiIfV0UtDPlNVFZlUEg3pODTYsK08PG80cMPhKBoHY5CehNOXg143/ixayUZx/PTXE75O14EdONkWRmBBBsFZtbBuTGNP4R2cPHlswse6rgvHykNXbMyqTyKVTJRJ8BaQSYY5u7lMKIqCdF0trmjJIhkB4OZhFap3drTrurDMHDRZQFM6ipbGTFUGL8DwpSLK1NVCV52yuUwW0AJIpxJobkghaniQbgGWZWLV4g7UHxhBwFEx/OnxcY9TDp/FT3686KLPbVkmusN9EN/ZgFwsqMOB/93/vY+RErAtE/BMJCIqmhvqUFebgKKUx2jGdWzEw2rVXNarJuyR9zIAAAyfSURBVEIIJBMJtDZl0NqYgKFYcK0cbNv0u7TLJqWEWchBeHkkIwI/aqlHU0Ma4dD0tcQsB7zsTEXVlE3jy2MnAaV8zlYFBGricdTER0NzOKfi4Z//LU6fOYPd7/wHvq7PQUuN1uucHMIiey7iNeM7Y13IcWy42vizVyEEHLg41vMl3vh0L84qwwi5Gm7ILsINf3o9YolYyfbdnQzP86CrDjJ1k98tikpL13VkM6PNVnK5EQwMjSBvu3A9AcOojMDyPA+2XYChCYQNDc2Z9Iy6pA4wfKnIhBBoaUzji+OnS7r+91LpuoHac2tm61M1aGn8e+w/9F/4nyNHIaXE1ck/w5/fNPE923A4ikwujL7vHC8c78PhP/bg4/xhhJZcASCBHIDXvn4fkaM6lly7tNhvqTjcPJpm1ftdBU1SJBJGJDK6JaZpmhgYysG0XBRsF6qql826YSklLLMATZUI6hrCEQ3xWLqimmIUG8OXik5VVTRlEjh+agABPex3OT9IUVQkamqw7NZlWHbumGWZyBcKcF3AlRLSA1zpwZMSuHBFvADu/tHP0XXgV7B+moaiaxj5/BTy3Wcw0qoieePcMa8lWmrw1vvvlmX42lYOc5rSXNZS4QzDQObc0jApJXK5EQyPmHAcF7brwXYlFFWb9pawo6NaEwo8BDQFAVVBQFfQVJdEIFAeJwPlgOFL0yIUDCKTdHyfAT1Zum5An6Cb1IlvjuPlt/8dx+RZqIqC+GvH0OP1Qbu+GaklV6P/nSPfG2T94vsnyux957d49+R/Iy9sZFGDX9zw18hmGovyfiZimznMyiZn3CW/aieEQDQaQfSCDeSllMgXChgZycNyJFx39KTS9Ua/PAkIKFBUFUIoEEKc/zv+theTlBKe50B6HgAPiiKgCgHFU6BJE5qmwAipiIQZtBNh+NK0+Xbv10oL4IuxbQvPvrUZubYMgNH7o3nLQX5PLzItdQAAz/Ugv6fpSK0cfxl+9/7d+E3kD1CuiwIIog8e/vmtf8U/3r0ekWna8vBbjjWCpvoEG2nMEEIIhEOhH5zIJKWE4ziwbBue60JCjm5hKSWEUKAIAUBA18PQNG3MCVs6HcPpUGV36yu1KYVvPp/HunXrMDg4CF3X8fTTTyOT4UQNGq/aAnjv27/F4HUJXDhOVHQNwWwSznABWjSI2J80o/93nyG5+Mr//6Gj/fjZnFvGPJeUEgdPfwRl7tg1tbnr67D74GtY+Zcrp+19WGYOs+oT3CaQzhNCIBAIcMRaIlO62/3KK69gwYIF2LFjB5YtW4atWyfXEYhmlngsikwyBNus/PWJvYU+qKHxa2AD2RpYJ0anXwUSYUTmN2Lold8jcyiHK34v8Xd1d+LGhYvHPMZxbAwExi8VUTQVfd70jSIscxjN2SSDl8hHUxr5dnR0nL8HcOLECdTU1BS1KKo+8VgUqqqg58xQWU/CmsjVDfNx4Ju9ULPxMceT30hcY8zHp+9/DUs4mCdS+Jv7/wmZ9A9vXahpASTtEAa+c9yzHKS16bmSZJnDaG1IsYkGkc8m3NVo586d2L59+5hjGzduxIIFC9DR0YEjR47gxRdfxPz58y/6Qo7jQtM4qWOmy+cL+OrEmYreRPwffrkRf7jKhho9N3LsHsS9+rVY8bPlk36u1/b9Gv+WfxuYNRrmUkok3zmLf7l/A0Kh4p2keJ4HuCOY05yFpnGqB5HfLntLwc8//xwPP/ww9u7de9Gfq/St86ZDNWwpOBWe56G75zRcGJOeZevHvqHf5XkeXj/wG3w2/BUCUsNNc3+KhVddM+Xn+92HB3Dw2KFzs50T+MVNy5FMpIpWbywWQGFoCA31dRV7wlNqM/V/c6r4+/p+Rd9ScMuWLaivr8c999yDcDjMZQo0KYqioLWpHt+c6kXOcku2F3CxKIqCu27+K9xVpOe78ZqbcOM1NxXp2cayzTxSTWHISHpanp+IpmZK4btixQqsX78eO3fuhJQSGzduLHZdNANkMyn0DwziTH8egQppi1dJbCuHhnQcdbUJjkqIysyUwjeVSmHbtm3FroVmoERNHIaho+dUP4QWmtHt5orFdWwosNDakOKyEaIyxU868l0oGMSc5nqENKcqliP5yTJzSEQUzJ6VZfASlTFOe6SyIIRANpNCvlBAz6k+QJ1ZG4dfLsexoAkHsxs52iWqBBz5UlkJBYOY29KAqOHB4ij4klhmDqmYhtamegYvUYXgyJfKUqauFvGYidO9AzAdURWtKYvNMvMIGwKzZs28vVCJKh3Dl8pW0DDQ3JjBSD6PM2cHYXkqgMrtjlUslplHSAdaGxLsVEVUoRi+VPbCoRBamkIYzuXguSOj9zcrbG1wMdhWAYYm0Zyt4U5ERBWO4UsVIxqJjHaMcU+gbzAPywb0YHWvD5ZSwrLyCOsK0nVRhMPV/X6JZgqGL1WceCyGeCwG0zRxtn8IuYIDRQtW1X1P17EhPQuRYADNs+qq6r0REcOXKphhGGioNyClRP/AIAZzeZgOYFRotywpJWwzj6AukKwJIR6rnfhBRFSRGL5U8YQQSCZqkEwApmliYCiHguUib7nQ9fLumuU4DlyngJCuIWioSKZT3HWIaAbgfzlVFcMwkDk3GcnzPAwMDmEkbyJvOZBCRSBg+Lqzj5QSllmAqkqEdA2JeADxWJa7DRHNMAxfqlqKopwfEQNAoVDAcG4EliNhOy4sx4OEAl0PTkv4eZ4H2zKhCA96QEVAU2AEFMTqkmyGQTTDMXxpxggGgwgGxzbrME0TuZERWLaE53nwPAlXSjiehOt6kBAQ3zaCuzCfz+2CLaULRRFQv/0SAoqqQFUE9KCKaJpBS0TjMXxpRjMMA8ZF1syOBrIHKSWklOePCyEghICqqrxkTESTxvAlughFUcp6whYRVSZ+qhAREZUYw5eIiKjEGL5EREQlxvAlIiIqMYYvERFRiTF8iYiISozhS0REVGIMXyIiohJj+BIREZUYw5eIiKjEGL5EREQlxvAlIiIqMYYvERFRiTF8iYiISozhS0REVGKXFb5Hjx7FddddB8uyilUPERFR1Zty+A4PD+OZZ56BYRjFrIeIiKjqTTl8n3zySTz66KMIBoPFrIeIiKjqaRP9wM6dO7F9+/YxxxobG3H33XfjyiuvhJRy2oojIiKqRkJOIT1vv/121NfXQ0qJjz/+GAsXLkRnZ+d01EdERFR1phS+F7r11luxZ88eBAKBYtVERERU1S57qZEQgpeeiYiIJuGyR75EREQ0OWyyQUREVGIMXyIiohJj+BIREZUYw5eIiKjEGL4+kFJiw4YNaG9vx4MPPoju7m6/Syp7juPg8ccfx6pVq3DffffhzTff9LukitDb24ulS5fiiy++8LuUirBlyxa0t7djxYoVePXVV/0up+w5joN169ahvb0d999/P//OJoHh64M33ngDlmWhq6sL69atw8aNG/0uqezt3r0byWQSL7/8MrZu3YqnnnrK75LKnuM42LBhA1vAXqL33nsPH374Ibq6utDZ2Ymenh6/Syp7+/btg+d56Orqwpo1a/Dss8/6XVLFYPj64NChQ2hrawMALFy4EJ988onPFZW/O++8E2vXrgUAeJ4HTZuwM+qMt2nTJqxcuRKZTMbvUirCgQMHMG/ePKxZswarV6/GLbfc4ndJZW/27NlwXRdSSgwNDbHZ0iTwE8wHw8PDiMVi57/XNA2e50FReC70Q0KhEIDR393atWvxyCOP+FxRedu1axdSqRQWL16MF154we9yKkJfXx9OnDiBzZs3o7u7G6tXr8brr7/ud1llLRKJ4NixY7jjjjvQ39+PzZs3+11SxeCnvQ+i0Shyudz57xm8l6anpwcdHR1Yvnw57rrrLr/LKWu7du3CwYMH8cADD+Dw4cNYv349ent7/S6rrCUSCbS1tUHTNMyZMweGYeDs2bN+l1XWXnrpJbS1tWHPnj3YvXs31q9fz/3dLxE/8X2waNEi7Nu3DwDw0UcfYd68eT5XVP7OnDmDhx56CI899hiWL1/udzllb8eOHejs7ERnZyfmz5+PTZs2IZVK+V1WWbv22muxf/9+AMDJkydRKBSQTCZ9rqq81dTUIBqNAgBisRgcx4HneT5XVRl42dkHt912Gw4ePIj29nYA4ISrS7B582YMDg7i+eefx3PPPQchBLZt2wZd1/0urewJIfwuoSIsXboUH3zwAe69997zKxL4u7u4jo4OPPHEE1i1atX5mc+c4Hdp2NuZiIioxHjZmYiIqMQYvkRERCXG8CUiIioxhi8REVGJMXyJiIhKjOFLRERUYgxfIiKiEvs/+3X3PJI8Puc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8308" name="AutoShape 4" descr="data:image/png;base64,iVBORw0KGgoAAAANSUhEUgAAAd8AAAFVCAYAAACuK+XmAAAABHNCSVQICAgIfAhkiAAAAAlwSFlzAAALEgAACxIB0t1+/AAAIABJREFUeJzsnXecXGW9/9+nT9nesumVFNIIEEpCCb1pQEEQBbtevehFbFfFH4rXexWvCter14qiglgoCtKbtECAUBNIz262ze5O3elnzpzn98cmu5nMbrJldtOe9+uVF+TMOed5zpnJ83m+z/MtihBCIJFIJBKJZNxQD3QHJBKJRCI50pDiK5FIJBLJOCPFVyKRSCSScUaKr0QikUgk44wUX4lEIpFIxhkpvhKJRCKRjDOjEt9QKMSqVavYsWNHqfojkUgkEslhz4jF13EcvvnNb+LxeErZH4lEIpFIDntGLL433XQTV155JQ0NDaXsj0QikUgkhz0jEt977rmH2tpaVq5ciUyQJZFIJBLJ8FBGkl7yqquuQlEUADZu3MjMmTP52c9+Rm1t7aDXOE4eXddG3lOJRCKRSA4TRiS+e3L11Vfz7W9/m5kzZ+7zvO7u+GiaOSypry+X72WYyHc2fOQ7Gz7ynQ0P+b4Gpr6+fNDPRh1qtNsClkgkEolEMjT00d7g97//fSn6IZFIJBLJEYNMsiGRSCQSyTgjxVcikUgkknFGiq9EIpFIJOOMFF+JRCKRSMYZKb4SiUQikYwzUnwlEolEIhlnRh1qJDl0cBwH27ZxhUC4AhCAgqIqqIqCaZrouvxJSCQSyVgjR9rDjEwmQzyZIpdzybsCx+39bz4vABVV01CVXQseigK7Epy5wsXNxwEXTVPQVAVdVdFUBUNXKfN78Xq9B+y5JBKJ5HBCiu8hjOu6xHp6yNh57FyebC4Pio5l7SrzqIKq9u4tGCO5/64/OQciXQkQUSxDw9A1PKZGVWUFqip3LiQSiWS4SPE9xMjn80SiMZIZh0zOxTS9qKoJGlhjWLeiT9CBnIBs2qU71oXHUPF5dGqqKtE0WThDIpFIhoIU30MA13UJRaKkMg7ZnItp+VA0A88B1DpVVfF4/AAkbUGkpRtrlxDXVldJi1gikUj2gRTfgxjbtglFeoincximD1UzxtS6HSmKomDtEuJE1iWys5Nyr0FtdQWmaR7g3kkkEsnBhxTfg5BUKk04liCVdbE8PiyPdaC7NGRUVcXylGELaGqP4LVUaivL8Pmks5ZEIpHsRorvQUQ6naEzFCPnqpimhz22WQ9JLI8PF2gLJjDUHhpqKqQISyQSCVJ8Dwry+TyB7jCprMC0fOxeqH3rlVd54s8PEu+MUzmxkrOuvIiFxyw9oH0dCabZO4to647jsxI01tdI5yyJRHJEI8X3ACKEoCsYJpa0MS0/5h6ry2+te5U/fOVXaKFeKU69keH3r/6Cj/7oM8xfvHjUbdt2lr/84jZa3mxG1TXmr1zI6g9egaIoo773YJiWFwfY3tpNpd+kvrZ6TNuTSCSSgxUpvgeIRDJJqCdG0tYwLX/R50/95eE+4d2N2mXw+J8eGLX4CiG4+cv/QfipWF/CjedeeIZgexcf/8q/jereQ8G0/CRtl56dARrrKijzFz+/RCKRHM7IeJADQKArREcwiW6VDRqS09MZG+R4z6jbf23tWrqe7+7PdAXowuCdhzcQjYZHff+hoKoqhlVGRzBJoCs0Lm1KJBLJwYIU33HEtm12tARI5TRMa9+OR5UTq4Z1fDhs27AJM1fszeUGYfumzaO+/3AwLS+pnMb2nR3Ytj2ubUskEsmBQorvOBGNxWjuCKMa/iE5G537wXfjNjoFx8Qkh/M/uHrUfZl19FxsI1N0XK2DWfPmjvr+w0XTNDSzjKb2MNHYwBa/RCKRHE5I8R0HOjpDBHtyA+7tDsa8RYv4+M2fZcrqyVSeUM7Ui6fwyZs/x+z580fdn2NPOon6FXW4wu075ig5Fpy/kKqqmlHff6RYHj+huENHIHjA+iCRSCTjgSLErrI2Y0x3d3w8mjmoEELQ2tGF7Q5cqq+q2kc0kjoAPSv0dlZ0lfkrFnLxVe8/KLyPHcdBV7JMmzShqD/19eVH5G9pNMh3NnzkOxse8n0NTH19+aCfSW/nMcJ1XZpaO1F0H7p+8C0wmKbFVZ/7l/2el0ol+fPPbqN9fQu6x2DhaUu46P2XjalI67qO66rsaAkwfXKDjAmWSCSHHVJ8xwDbttnZHsTwDD7rORRwXZcfXncjyRcyu8Q2zdMvPkW4M8iHPv+ZMW1bVVUwy9jR0sm0SXUyR7REIjmsOPhMskOcrG3T3BE65IUX4LnHnyD2UrzAytVdg/UPvUkqlRyXPhiecprbQ2Sy2XFpTyKRSMYDKb4lxLZtWjpCmFbZge5KSWjbuhPDLbY4sx02He2t49YP01NGSyAsQ5EkEslhgxTfEpHL5Xot3sNEeAGmzptBTiu2OD2TTSZNmjqufTGtMpo7QuRyuXFtVyKRSMYCKb4lwHVddrYHDxuLdzcrzzyT6hOrCkOStByLL1qG1+cb9/6YVhnbd3biuu7+T5ZIJJKDGOlwNUqEEDS3daKZh19+YkVR+OLN3+Svv/w9ret3Ylg6i04/hvMuveSA9Uk1/TS1djJzauNBERYlkUgkI0GK7yjp6AyC5jtohSCTzZDOZMnnwRUueZc+y1EAu3utqiqJWITH/nQv0ZYwZbV+zrj0fBYfdyxX/9v+Q5LGC0VRUHQfHZ1BJjXWH+juSCQSyYiQ4jsKorEYqZyCYRw8q/fJVJJUOoeTd7GdPIqqYxh7OE2pMFAth2Qizq+/+kOUzRqKohAnwW3P/oKzvrCa5aetxOc18PsODuteVVVSOYVoLEZVZeWB7o5EIpEMmxGLr+u6fOMb32DHjh2oqsqNN97InDlzStm3g5pMNkt3NINpjf/e594kU0mSKZtsLg+qga4boIE5jNwUT951b5/w7sbs8bD2vmdYdtoqwnGHULQby9Tx+0zKDrAQG4ZFVzSFx+PBY1n7v0AikUgOIkZssj355JMoisKdd97Jtddey49+9KNS9uugpjdtZKhPeDs62tjw5us44+iJK4QgEovREggSjjvkFRPd9A6YxnIoxNrDAy6dx9sjQG/WKcPy4SomkbhDSyBIJBZjnLKTDohl+WjtCEkHLIlEcsgxYsv37LPP5swzzwSgra2NyiNo+a+1owvdKiMe7+HnN/yA9hc7EEmBb7aXsz5yPmddfNGYte26LuFoD6msg6Z70I3S7Bx4a/wIIYoE2FdbnCykV+B1UrYgHgjhNXVqqyuw7SwP/flewm1BqifXcuHl78Xj3XfpxNGiW2W0BbqZOmnCmLYjkUgkpWTUhRW++tWv8vjjj/PjH/+YFStWDHqe4+TR9UM/R28kGqMzYqMbBt+99ps039NWIFhOdZav33UDM48q/RJ8LBYnHE+jGx76XaVKQ6gzwM8+81+oLf1inrNsTv3iuZz5nv2VMRSEutq59as/IPumi6ZouCKPZ6nB//vNf1DX0FDSvu6Nk8sxodqkuurImQBKJJJDm5JUNQqFQrzvfe/jwQcfxOMpLtIOh0dVI9d12dbSiWmVkc1muP7d/4bRWWzZLfjIfD503f5zHw+1qlEmmyUY6UEoVtEERghB87bNuK7LzKPmj8rrumX7Vv55531Ed4bwVHpZdM6JnHzOOUO69q8/+TntdzcXtC+EYM6Vs/nE164dcZ/2ZrB3ZmcSzJ42oTcntKQAWXFm+Mh3Njzk+xqYMalq9Pe//53Ozk4+9alPYVkWqqoe9gNfoCuEsSue1827uPbAe42OnS9Zm5FojHg6j2EWO3Y1bd7E/f/7e1IbEyDAN7+MCz5zJXMWLhpRW1NnzeHq678womvD27uKhF9RFAKbO0Z0v+FiWH46ukJMluFHEonkEGDEannuuefy9ttvc9VVV/GJT3yC66+//rCuPJNKpUlm+/dEvT4fDQsbi86zzQzLVp0w6vYcx6G9M0giq2CYxd68ruvy95tvQ2wQePN+vK4f8bbg/lv+QD7vjLr94WL4B/Y4tgY5XmoURSGZFaRS6XFpTyKRSEbDiC1fr9fLLbfcUsq+HNQEgjFMqzC85vJrP8St3T/B3phHV3Sy/jRL37eMZSeOTnwz2Sxd4R4M0zfoF/Tmyy+S22xjUihu7jaXV559hhNXnTmqPgyXRWcu59lXHsTI9k/AbDPLzJMWkslmxyUcyLK8BIIxZk0bWycviUQiGS0yycYQ6A6GQSvey541dy7fuuMHPPmPh+gJRVl+xinMmD17VG0lUinCsfSAy8x7kk2lUV21yO9KEyqZ1P73kUvNCWecSaonwRsPvkC6M4m3wcex55/CygsuoiucoKYyT9l45IPWPHQHw9TX1Yx9WxKJRDJCpPjuByEE0UQW0zNw0QTDMDnvPReXpK1YT5xYModhDuy0tifLVp7Cc1Mfgr0q++Um5jjxjPG1enez6uLVnL763WQyKSzL2+cDkEwkeOr++5k2YzKrzjl7TFNxappGNJGmrrY4bEoikUgOFg5vD6kSEAxF0PdjhZaCWE+cnrQz4P7uQJimxWkfexfZhjSucBFCkK1Lc+rHLsDjPXBZtxRFwev19wnvg3+4g1998j955yev8o9/v5sbPnwdXYHAmPZBN310hyJj2oZEIpGMBmn57gMhBNFkdsxLBcYTCWIppzAH8xBYvmoVRx9/HGsefgQhXE4+71zKK6oQQvDm2hdo397MzIXzmb902Rj1fN9sfOM1NvzxFaysFxQwXYvc6y63fe//+Mot3x6zdlVVJZZMUS+tX4lEcpAixXcfBEMRdGNsrchkKk0kbg/Z4t0bf1k551x2Wd/fM+kUv/3mTSRfS2DmLTYYL/P8iof58PVf6s35PI6sf+alXuHdA0VRaH+rnWhPjKqKsUuKoRs+gqGI3PvdRT6fJ5lKksk6uC64QuDmXfJC4LgCd9cfAbBn6L+ioPT+B01V0FQVTVVQVWXX3xUMQ8Pv82EY4/v7kkgOZaT4DsJ4WL1OLkcwmihpcYZ//PZ27JdtTKVXzM2ch55/Rnl0zl+48IMfLFk7Q2IQq1NRFMKxFH7v2A3YqqoSTaaOyL3fXC5HPJEkazvYjkuwJ0YwlEY3zMLc37s2nTQNhpN7Lr/rT84FXHBtl85wGMhjGRqmrmEaKn6fF+8YpxeVSA5VpPgOQjA8tlavEIL2rkjJqyJ1vt1aJDaaotG+vnlE90unk7z96joaJk1i6szhpcxcsuoktj/4Dp5M/wAshKBh0WS8vgo6Q1EmT6gbM3HUDR/BcIT62sPb+s3n80SiMdJZh7SdRwgVw7JQVRM0MEw/Hu/YTUBUVcXaQ2RtIGsLwokEbj6Cx9TwmDrVlWVYsgKVRAJI8R2URCqHOobLaMFwFKusHMiW9L6aoZGnOMmGNoK82r/57vfY+cxWyjNVZPUMNcfVcfU3voi/bPCUaXsyd9ESln7oZN6890X0LoOcaVO+pIJLrvkYAIrmJRiOUl9bPey+DQVVVUmkMtTXjsntDyjJVIqeeIq07WA7YHm8KKrOEBzlxwVFUTAtC3bFoWdcaO6IoSp5vLvKUlZWVBxxqxISyW6kt/MApDMZcu7YDQqJVJKMw5gMPNOOm4NDYXrLnJZj9kmLCAU7aW3eNqQygHf8+BY6Hm2hJtuAoZiU5SvIrs1y9//+alj9Oe/9l/Ovt97I3E8vofa0CdRPm0zzls0IIVBVhYzT63A2VuRchVT68Mh6lc1maQt0s6Wpg/ZgiqwwUQ0fHq/vkBAx0+NBt/zkFItgPM/mpgA727vG9PuXSA5WpOU7AJFoAssam70q13UJx1L7TaIxUs7/wJXEghFantmKElGgXmHKKTN55/lXWfN/jyAy4J9bxhkfuZjFJ54IQDjYxbN/fxA7mWX6kqNYtvIUNjy+jkZlasG9FUWh+eVNA5Ye3Bdvv/wKb//5FcyIh6TSw477N/LORet4/7WfRddNIvEUfp9vTHKDW5aXaCyJ7xDdexRCEIlGiSWy5PIqpseD4Tn0l251XUfXdVygM5IlEIpT7jWpq6kccU1qieRQQv7K90IIQSKTwxqjAS4UiaEbgwtBzrZ5+v776NrWgbfaz+nveTc1dcMrFlBeU4U1wUvGm6Jx4VSCOwO461x8yi7nsU3w8P/8mVm/PJqmTZt46L//iNFp9Yrr37fw8oqncJMDF4fI2/lhia/ruqz506NYUW9fNi7L8dDy8Da2nP0WRy1cjG54CUViY7b8nMw6w54wHGjSmQzhaJxkxkEzPGiGD/MwdSbWDQMwSOcF21qDeA2FqgofFeVD296QSA5FpPjuRTTWs09xHA2ZTIa0LTDMgUUgm81w06c+R2ZnBg0NF5dXH3iGj37v35k1f8GQ2rjrp7+g9d4d6Oh48RNtD9GmbmcSM1H2yEVpdJg8+8CD7HjxHcwuT58wmsIk+XwCpUwlFU/0C/YuHF9uWBZqoKOF1NYEfgoHUivrZePa1zhq4WIURSFtCzKZzKAlKUeDpnuIxnoOiXq/6UyG7nAPGbt3mdY8DKzcoaIoCpbHhwt0RW1C0QC1VX4pwpLDEim+exFPZdG0sRHfcCy5z9SRf/jhj9B2mjQq/ZZuKhbn7v/5BV/+2f6LWKRSCZqf3YxFf/8VRaHRnUaEbmqZQFQEscmioPDKE08T2dGNV/QugQsE9UzCo3ipnFhFIL6TWjGBCmrIkSVIJ2WZckLdndTWTyCfd3jsrrsJbGhGMTQWnLKME/ZKbVlWVoFarkJP/zFXuATpIPNimnh3hMVnnMjiE04iHEsyaSzEV9PoSaaprir5rUtGJpulOxQj3Se6B7pHB5bd1rAUYcnhihTfPRBCkLHzWGMw8CVTKey8ywsP/p2OjTsxyyzOfv/FVNZM6Dun7fUdVCuFS8w+pZxAU8uQ2oiEunGCuQLxBdAVA1fkCYkAPsqpUuoAEFsEcSLUMRFVUXFFnk5aaBTTqJ7WiLq59+cRpAMdg4lMgzi8/MRTnHfFFfz2P75P/OkYmtLrSf3s8w8Sau/kgg9e2dd2RWU1E46bQuzJMIqiIIQgwE4amIK+VSe4tZNHnvkr3R/v4LTVF5FM9e7/lprMMJfLx4tsNktXOEY6K0V3IHaLcGckSyiapK66jPKysc04J5GMB9LbeQ964nE0fWxGv3A0zm3f/gGv3vwc3Q930PrXHdz66e/z5toX+85RxMBfh6YObY7UMGEyWX+m6HhapEiXp3Fw8Cr9ZREVRWECU4jQDYCqaPipIFodZsGKlbimwKP4qKSGMipRFAWXPJ4yHxtefZnommCf8AIYtsnbD64jmyn0Ln7/l66h5vwGshPSdPnbqVEa0JX+ZzLTFm/ctwYhIBYfG89k3fDQE4+Pyb1HghCCjkCQ5o4oecWDOQYW/8HCzqaNvP7KwyQSI3//hmmiGD4C4QzNbZ3kcrkS9lAiGX+k+O5BMmWPiadlMpXiuUefILkmjq70es0oioIetHj+Tw/3nTdp8YwBw4AqZwzNEUk3DGw1S0r0h27kRZ4IXUxadBSWWjzA64qBu0dokp8Kpp+xiKOXnYSYDgHRQooECWIExE6yU1KsOPc8mjdswXSK7+e052hraSo45vH6uPrfr+Pzv7+J41efhodiyzazM0NXoI08KskxKImo6zrJlF3y+46EnniCrTsDpF0d03NoemEPhUQ8xppHP8vs8s/wvlP+i/j2D/DqC7eO6p6GaSI0LzvaQgTDsniG5NBFiu8epO3i5BSlIJ7M0LW1vU949yTWHCZn94rCpdd8guSkHlzhArvCTKqDfOj6L+63jUBbC3+46WZEShCmi51iC12inTCd1DOJ0PoWbLdYfPLCQSDoFK10iXa6tDbUvIKdzaBkFRqVqVQpdVQr9TQq09DLLEzTonbKBHJK8f2UWoWGxkkD9tEwTGqnNOKIYqtFq9WprqlH103iyWLrvRSM1fc7VPL5PC3tnXRG0hiWf0xCqw4mNrz8fa65cj1L5kNFuca7zkpw0tw/snXTS6O+t+nxEUvB9p0dpDNj83uRSMYSuee7i1wuR95VS/5C8m6ebM7FqvAOuOdoVlhou6zt6tp6Pv/Lm3jy7r/R0xGmrKGSMy67hPLyfXvphro7+f3XbsbT6undl1UgLqK45KlUagmInTTEJxOik6xIYym91lbv/msLAsFkZvb2zYXQ33fyu203Yu00YK8t0vw2hx1bN7L89DN4+e9P4r7Z/0yOcJh2yhzK9tHfFeeey2v/eBY27nFP4TBt5Wx8/t69vGzOJe/m0dThZ+XaF3lXxbZtTHN41aNKQSQapTuaxvT42bt41cb1T5OOPoGq5BHm8Sw9/pKDbm96uAghqCtbj6oWPsfi+S4v3PMYzDth1G30Zm3z0xroocyToHFC7SH/3iRHDlJ8dxGNxTHHwNMq1pPAMD2cevFFbHn8LczO/tARB4eZKxcUWEA+fxnv+tBVQ76/EIKHbv8rVotVIJTlShWdohWPkcFs8KO2ab0WsOgkJsIoKKRI4GD3hiHtMWhpik5kSyuTmV7UnprTaG1uZcbseVz25U/xm2//N+lAAtWrcsw5K7n4ox/dZ3913eCD3/o8D936R7o3B9AtnVnLj+ZdH7m67xzD9BCJxqmrKa17suXxEutJjGulIyEErR1dZPM6psdf9Pm6Nb/i9MV3Mu+M3u2G7uBz3PnoW6w854Zx6+NYoSjuwMcZOIZ8pBgeD2nXZVtzB9Mm1R2QyZVEMlyOaPFNJpPc8s2b2fTCVuyMzaQl0/jAdZ+gvmHC/i8eIqlMDs3QqamrZ/XXP8zTd9xPeEcnZpmHBasWc94oKw2FIjFSodSAM36j3OKUL19GsLWNrb98GU3RqVX6n61LtAH+Aies3VRlq0j445SnKgo/mKIya/HxbHz7HR764W8p21FBuVKJG3dpfnkL8fdGqKqp22ef6xoaufprXxj0c0VRyIzRErGdG1gQxoJsNktLIIRm+tGN4u8nlUoy0X8/82b17/PX16mcuuQZmps3MnX6/HHra6lRFIVgfAFCvFTw29zWDN6q04rODwYDhLvbmT7raKwRTIJVVUX1lNHUHqKxtpyKcukRLTm4Obw3nfbDtz93I+t/vw1nq4ra6qHjgU5++uWbcN3SDNC2bZPfw4N57uIlfPJ71/OVP/0P1936fd73r58c1b5fJBrHEQa+uvIBHbXqZk3mqMXLWH72eYij1YJzkiKOjoEXP0lR7IWq1VrMumgpaW+v85MQgnRliqWXnoFlWqy592H0JqNvYFUVFXWzyuN33j3i59mTvFDJ2qUtOgFg50trdQ1GTzxOc0cE3SobdCm0aeurnHhMsdPQskV52pufG+sujjlzln6Bn/1xJh2dLkIInl5r8shL72bB4lV952SzGdY8+u94e65m5ax/o2P9B3jjpTtG3Kbp8RMIpwh0hUrwBBLJ2HHEWr47tm9n+9OtGEr/LFtRFBJvplnz1FOcctZZo26jJ5HCNIszFA13X8p1Xd55/VWEyDNrwSKSiR68/goyjsDQVU5814X87ZUfY7X3t5X1Zzn+3DOAXi/oy67/Is/efQ8bH3sREXex8FCjNADQwjY8wtcXNpRTbaaePp9zrryKtpO38fZza1A0jWPPPpOa+kYAwjva6RFBFBSqqUdT9N46vU3dI3pXe2OaFvFEGqumtBme7Jw75vG+gc4gPRkX07PveOXahplsbbZoqCucEHR2u/gripf8DzVqahs54Zzf8NibTxGPtjBr/lmcuGpKwTmvPvfffOaKtei6AhhMmxLhjbd/y6bNc5k9d/mI2jUtD0k7T1NLB1MnNaBppfUdkEhKwRErvs3bmxFxpcihyHBNuloDJWkj57jDq1I+AFs3rOeB/72d7OYMYdGFoZt48WNO8bLg/BWceN4FVNc1cOHX/oW1f3uARHsEq9LLsjPPY8Hx/U4tPl8Z5139IeYtP577v/szynt691PjIopnkp/Jq+YT2tyGqqnMOW4By88+D4DJM2Yzecbsgj69+NADJFti1DERgUuQAF7hp1ypwqooXehMzin9ErGi6mQymTEp8i6EoLk1QF71YFr733ec0DiFNY8ey/IlL2HsWpYWQnD3o7NZfvboJ38HA4qisHDpmYN+Xlf2+i7h7Wfp0XnW3v0wjFB8odcZSwgf23cGmDqpDo+sIyw5yDhixff4k5ZjTfstYq/kUVl/muNOPXnU9xdCkM3lsUYhvvl8nn/8+HbULSpxEaWByej5XeFKzbDh989R3TiBuUuPZcLkqay+5tP7vWdPJIQv7SdMF0IIfJRT295ANp7ifUMIaYqGg6z/y7PUOPWggIJGA5PpFC1YPg/Lzl058gfei0wuj+u6JQ3JMU2LZCpdcvHN5/M0tXaimn60YVjVx53+bX5x94+o8b2OqjqEk/OZt/y6wz4MaTeqMvDevqaNfs9fURQMbzk7O8JMaajC5zt8Y6olhx5HrPiWlZVxzkfP4KEfPI6W6p0V57QsR69eyPRZs0Z9/2Q6iaaPbrb91itrcbbmMLEQiKI4YU/aw8ZnXmLu0mP3eR/XdcmkE3g8fna89BZep9jJqmv9zr7/d3I5XnvmSZKxHhaceCITJk/r++yNfz6FN+orWjEop5qjrljMkhNPGuHTFqPrFqlMijJf6ZxnFEXBdvZfz3g45HI5mtu60T3D76dleTj5rK+XtD+HEuHkPODlgmOBLhfFGrnVuzemx09rdw8Ta13Ky4qdCyWSA8ERK74AH7nmo8xdPI8H/vQIrgsLVyzllHPOLsm9s9n8qLNl5XM5FFfZZWEObE05mX1nbVr78INsfOwl7K4URp2HNEkqKQ7hEW6vILU3beeRH9+GtkNBQ2PbPa8y9fyjOfeq3lAg3TIRiOL+GHDsqcVerKNB1zWyWYeyEqd6dvKlW862bZvmtm4Mr0z6PxJmLvw3fnHnV7n8ghaqq1TefEflLw/UMnvO07z89BtMnn0Fk6bMGXU7puUlEEwghJCe0JKDgiNafAFWnLaCibNmo+qlHeGdvFtkHQ6XpSet4JmZD0ATuBQLRl7kqZs7pfjCXax/4Tne/t0arKwfP3EqAAAgAElEQVSFQTkkQagW3aKdeqU/C5UQgpq5EwF45g93YTX1J9fwpny03v8O25a9weyFS1m26ixevfNxalMNBW155pUxda+94VJQSqHcTb6E3uzN7cGSCW+gfRstW26n3NNNIlPLxFnvZ/LUoZWSPBgRQrDhjSdIxXdQ13gss446ruicuoYpVK26jXvWPECip5merie58bogmtbrrfzIMy/StPUGZswZvSVseLwEQkkAKcCSA84RL74AeVeUPObKybvsroeQzWZ47C93EdwWwPSZHHf+acxbcsx+76HrBmd96j08+tO7KG+tokPspIHJaIpGTsliLi9jxUXvHvT6Tc+tw8oWLn1brhe1Lk46mcab8WJrWfSjPZx19ZWk00l6tgYp26v2rifnZcvaV2nduIW3HnyGXDJDM5sppwoLD1E9zPmrP04qk8ZX4lzFYyO+o192zuVyvcI7gqXmgeho24rT/WU+fVm079jDz7xGS9N3mDpjSUnaGAjXFTiOQy5nk8vle6d4e76eXT6Juq5i6gaGYaBq+//XkojHePP5L3HZuZuZOEHl7S138sjDy1l5zn8VeR/rus4xyy9m7T9/zNeviaJp/bPW805LcOs9t0MJxBfA9HjpDPeGz0kBlhxIpPjSOwCVmpzjYungODl+ff1/kluXQ1V6B637n/8D0c8FOes979rvfZacdDLzli3jxccfJxKN4jqCbCxNw5zpLDn51H2GzDiDFBKorp3AGddfybY33qB+ymTmH3sCiqKQzaRxRbGjixCCt154nobQRGqo77OKO8RONHQm52fQ9tYmUsuXl1x8x8LjOZ8f3fcthOhdai6R8AK0bb2Df9lDeAHOPy3Or+76Y0nE13UFmXSGjG3j5AU5J4+TFwgBiqqhato+Q3Jc28V107j5BAiBpisYmoquqliWht/rKxDlDS//mGs+uKXPcezoowTTJr3IHY/dwfErPzRgG36ztUB4d1NutY7y6QsxLA+BUALTNKQXtOSAccSLbz6fR4jSxnw6eQd2Ce1zDz1Edl2mwFnKjFu8fO8/OfOSi4Z0P8vycPpF7yIQiqFrQ0+dVzm9ntDrOwsEWgiB1VBGLNSNcAW+8nIURcFxcvztxz8hnohSLqoKronQjRZUMZTCthuZSjcdAOTSvYN66VFx8g66VrqfqqKo5PP5Ecd/Nrd1olmlddzxWx0DH/eMPOwtk8mSSGZIpNOEwklUzejLI67oBsYwXqmqqr1Cqvf/jl3AFpBJuYR7omiqwNI1/F6TKu/GorzOZX4VS3lj0DbS9sA5wdO50qYZhd7CDC0dIWZNnSDjgCUHhBGNaI7j8PWvf522tjZyuRyf/vSnOfPMwWP5DmYcx0EpcQJ/x3H6Zvzd2weuZpRojZNOJRnqV+C6Ajc/cNxwzs5i21n8ZYWpIE9736X8Zu03qAxUoSk6eZGnkxaya7Mk1gSxXA/bzHVUnjSBmqmTsF9I0sBkArTgF2WYeOghjIqOSbHoK4qCIsAROernTCGfd3FdUTDotu9soq1pB/OPWUZ5xfAHUU3XcHKlFV8UlVwuN6JBtyPQTV6xhhVONBTSdh2wqeh4Kls7rPtkMlniiTTpnAPo6IaBR7UwrLFLq6mqKuquZDI5IBTPkc4OPBFzxeDf46Q57+PRZ1/k3FP7S2LuaFFwzfNK2t/dGJ4ymlo7mTVtoizIIBl3RjSi3XfffVRXV/P973+fWCzGJZdccsiKb9bOopVyYAdyOQdN6xVcX005rnD7lpx3Y9aYWB4v6dTQioLbto2qFYp4Lmfz0K9vpev1nYhUHt+MSpa/93zmLut1bPH5y/H7K2llGwgFlzwCmGnP7xtsPLaX5NNhAtOaqFZq0NCYyDQyIkUnbUxlNgoKXbQV9ckROVxcjBN8vSksUbBtG4/Hwraz3P7dmwmsbSGRjiF0getxmTJvJsvOOoWV518wpAFPVXVyjsNQs/26rktz0zbKyyuoqx84R7euG2RtG88wC9gHQxGSORXdKL2lVDf1cp568XXOOCnZd2zNOg8VEy7d77WuK4j1xElnHByhoBsmulE84RsvNF0nlD6WdPp+vN7+331LO6jeUwe9bvKUuezY8g1+ffcdVHhaSeeqcK3zWLL88jHrq2r62dnWyfQpjWPWhkQyECNSnQsuuIDzzz8f6B3sxqIA/XiRz7slX3Zy8nnUXd5Wq96zmk1Pvoba3G855pQc805fsqvdoYlvNpdD36ufD9/6W3oe7cKn7PLU3uDybOfdNHxvOlU1dbTv3EGgaQeTmNm3ZNwpWotET1d03GThXq9H8eEVvr5JgyW89IgwFUpvRSBX5AnXdbPy/e/h+FXnoO7qWzaXwzB07v7Zr4j8M0icKI1MQ8krkITouhCPrbublo3buPK6z+33uVVV6V3GHwJrn36WB35+Dz0be1A8ChNPmMQnv3kt1TWF1qOqquSH6cjVE48TTuTGpPIVwLSZS2jadiO/vvtP+K0ASbuO8oZLmTNvxaDXuHmXcKSHZNZBNz0ounXQ7CPNPfaT/M+dIY6f+woLj8qw9o1KNnWczqLlK7HtHKY58ORg5lEnwlEnjls/FUXBwaIjEGRi474LgkgkpWRE/1Z3ZwdKJBJce+21XHfddSXt1HjiuqXP87tnJIu/rJwrvnkNj99+D+HtXZhlFvNXLuOcyy8bdj/3JJez6XqtCa9SGCLl6fbwysOPALDlH+soy1cW7NUOFi9cVleFHc9i5vodUDR0MmoKj+ujSqklIXroFC14ppRz9Jknc8W7vo6xR3FaO5vh/ltvJbS+nVhXhDgRZjC/4P1WKrV0ilZan9xO6yXbmDJz/+FJQ4kMioRD3PWfd6B3WngpgxSEn4pyq/q/fOnmbxWcqyjKgIUoBiOXy/U66AxQErCUzJh9HDNmF4fj7I3rCsLhGMmsg2F5MKwDZ+UOhqbpLDz5G3SEu9jwYjONkxdw9NQyXCAQTGAZUF1ZNqgIj2tfdY2E7dATT0gPaMm4MeKJckdHB5/97Ge56qqruPDCC/d7fnW1D10/CB0blBx6prSBRo5rk3b6n3Xe4gXMu+n6Ac8tKy+2pIQQPPfwI2x9aQOKpnLM2Sczff7R2G7/1yWSNk7KwRZZDMw+gVMUhVhXF7GXunHSNlUU7xnmRb6viAJATrc5/pKzSYSibHroFZw2G6VW46hTjqWspootD61DBFy0Sp2jTlrGez//2QGX6v/+k58QfyKEqXioZyIgipbbAVRUzISHrW+9wfwlCwd/kbvw6nmqqvsnGXv+/27uu/0OtIBZEFutKAod69oQZKiuLqzhW+lxqa8bWnzu1qY2JjQ27P/EcSAUiRFNZrDKyvGUD33SWFF+YFIrVpRPZ9r0vYtE9PYlaWfJizyNDdV9v5OdTe/QtPEOTD1KxpnKsSd/iorK6nHoqR87m6Cmxte3ElZfLxOnDAf5vobHiMQ3GAzy8Y9/nBtuuIGTThpaOsFIJDWSpsacUDhOwi7t7DsWSxcI5fZ33uGlB58gG89QM72es664FJ+vjLJyD4l4puj6O2/5CW33N2GKXquy6eEtzLl8Gae8p9dadl2Xx+/4Exk7QR4bmyymsKhS6siqGdysiifjReCSJE4F/YNXHRNpV5qo8tZhpkzytS7TzlyE119B82ubqJo9Ad9play4YDVl5b3ep8vPPZ+2pm3UNU6ioqoWO5OHvQqiJ3qidL/cim+PtJUCMWAFIReXnG5T3ThxwOffG1t10NXed1FV7SM6wG8pHh24prGTdukMhFD22jV2zByI/X/vwVCEWBo0Pbnfc8eSbMYmGO1BqBaqqpLJ7v+97aai3EtPPN3393Q6wY71v6HWvw3HsUgpKzhq8SVj0e39ks4IukMtVFd4CXaspzL/H3zk3b3v2nXXcutdLzD3+J9SVl7orLd988vEOh9AU9NkWciyE64swT63wqtvbmfGlEbq68vp7i4utSkZGPm+BmZfE5IRie8vfvELenp6+L//+z9++tOfoigKv/71rzHNoYfBHDyMrZfjG2vW8NgP70YLa4ToBGDtA0/yke98hWOWFy8xNm/bQutj27BEv6ViZj1sfuRVjj//QjxeH//8658J3LuVeib1db9HRIgoXUw6fS5lNdV0vbgdr+InKoL4RUWBpTtt+QLO/eSH6WrdydQ5c3nzmed45rt34cn0ClRMdPLXt3/ER775LRRFwfL4mDV/8T6fMxGPIhKF68NV1NFNBw30Z9NKiyQaOt4lPpYsL10e6BPOOoV1d7yMlSq08GoX1jBhwqRBrto3mWyWSNzGKHHs8nAQAkKhKClboJveUf9a8/k8za99jS9/dHufV3pL+wb+9GSI+cd9fPQdHjYKuuklmnDoav4dl13ZP8lRVYWPX9bGz+/5HSeefm3f8fWv3sOSyT9j2cpeX4BU6kV+8dd1nHrBLaPeQnKEQTgSlVacZMwZkfhef/31XH/9wMuohxqqqpS8vuue4Y0v3v04WlinkxYamda7vBaGP3/xpyg3fZLZi5YVXPvOy+uw0sWDvdKp0LR5A/OXLqf1lS3oFM7yK5RqnKVwyWc/SyTUxb1P3II36mMCUwnSAUKglGvMO3M5Z33gAximRU3dBHI5m7cfeJ6edIgeFEBBkMfzho9ffu3fufS6z/PaY0+QiaaomFzHSRdeiGUV96+hcSrGdC809R8zFQtDNYhM6iYfzZN3HDS/xrwTjmH1v3x4yO98KKcdtWABx111AuvueAkr6cUVLkx3uOSaq4va6d3v3fdNhRC0BcIYY7zPuy9yOYdAdxTV8KCbpfl9bnv7ET72nm0FVZOmTlKYWvUEtn3VgPWnxwNN16nyF8c0q6pCmdmfZCOfz6Nn72LZon4nPJ9P5f3nv84jrz/K4mWjC0vSDYPuWIqZ9r5zpksko+VgcY48YOx2viml+CqqgthVOSfaGiRBD41MLdj/LE9X8c87HmT2dwvFt25SIxuUVzBE4SqC689T3dBrwTlpG53iQbKirAZFUaipm8DxHzuf1+5+knxTFtO0sGscJs+Yg26a2HYGY9cgG2hrJtjexmRm9fVPCEEHzaibNG770g1MTEzr3UsWHWxb8xoXfeFfmDBxakHbqqaxZPXpvH7b43h6esXZ1rIcdeESPjAEr+bBEEIUJWsYjA9e8wlWnL+KtY8/g9fv45z3vhufr1g8hRBo+0mR2NkdRjEOnMWbTKYIxVLoZon7kNtBbU3xs8+fGeaVzq6i73U8SWYqgUjR8bTdv+QcCnYxd1o7e0+eJk5QySXXA6OPCbY8Pna2d1Ppr9j/yRLJCDnixdc0DPL5NKpauiVz0zCIp210XcdbXUaiqwdVKXY2CzcHi44de8pprFn4KOKt/gmBK1zqjm+kpq7X6adyRj3Z9p6C6/IiT92cyX1/X3rK6Sw6eSWvPfckr/3xSSoDPuzOBJ0vxvnLuh9y6f/7PBVVNeRtmwqlBnWP7NaKolAtGgjSjpXw9vVDVTSsrSq/+7cbqJragLeyHEv1UD17IqdfeimLVpzCvMXzeOXRp8jbDnOOX8iyFYPHdQ6FfD6PqQ/9u5k5ew4zZ++7Ck4+72DsQ1ht26YnlcP0HBhP3FA4RjLrll54AaFPJxxxqakuFODNTTVUTzmwTmVJ9Rw277iVuTP7ty8efqaMSbP743wrKqto21jBcgr3FzMZl7xSulChnDCJRGNUVw2cdUsiGS1HRsXufWCaJnln9IW7C+5pGLj5XoekBWcdS07NDRja4q8pDmtQVZWrv3kd1efUY0/O4kzP0XjJVK762nUoSu+gtPLy1WSmZnuXVgGbLNrxFiddUJiuUtN0Wl/bjL/bX+ANbW7XWfO3+wBIRKP4RHE/vIoPcw8npZRI0C3ayZDCcjyUNZXR9XoTuVdTdP51K3+96YdAnumz53DpZz7J5dd+hmNXnjbqFQXXzWMMJw/iEMg7DuY+nHMC3RFMT4nrGA6RrmCEdE5FN8bGf2LOwgv4zT0zC0LX2juhObLqgC0572b2wot5cN3H+eVfZnHHfdX87x8XsaPnWiY09tfX9ni8tIVXEE8U/nu684FGFh9bumQchm4QjCaHFZImkQyHI97y1XUdMUC5vtGgaRpC9IrvOe+7jHQyzro7n6M2159xKafbHHPOKQNeX11bz4e+/gWEELhufxIQPdm7D9U4bSZXfu9rvPTQQ6SjCRpmTeWYU1f1JbrYk57WMPquJTohBC55VDR6WkMIIZgwfQa5mhxGpHCw7xERPPiwydAhmimjkjomEidCnBh1YiJV1BEnSoVSTe6NDBteXMOk1fsvFjEcXHf0dZH3RjB4YphkMkXGUTDHOSpOCAh0hXBVC3WA4gKlQtM0ph3zPX5w+63UlW0j51gkxMnMP27/mbRKSfPW5xGJx7GMFJHULGYv/hCWx8vshRcDFwOwe9G3rSvCxPqqvknYCau+wu0P+yk31mLoaaKp2Uyd9xk83tKuFGimj65gmAn1w0vxKZEMhSNefAH0Ie4pDhVFUQqqs6z+yEc5evlynr7zfqI7Q3gqvSxctYILr3r/gKE2jpPj3p/fSvNLW3DSDrVzGjjrw++lbspUsk5vIXuv18/p7x04UUc8FuHN55/BV1EBVq/oBulAINDRyZFDDejc8bXvkGqNE1ciKAp4Re/+aFZk6LEi1M+bSvKtHhrF1L5l8wpq8IoyQgSooo40vd6phjCJtraX9D0C6JpS8iQomjr4PTtDMcwSF03YH0JAR2cQoXnGJcew11fOjEWfZMeGu/AaIVzRW1hD1wdeDbDtLFvf+D01vs3k8hZZbSVzFl4w4va3b/gbZyz6LUvm905QHWc9N//uLeaccPOAfdBNLx3d0T4BVlWVE07/HDByX4KhoKoq0USaupqRF+GQSAZDii8M2aFnOOydCnLOwkXM+c6iIV371x//nMD9rZiKhYlFOpTknrZf8+mffgsnZ2MYAy8P5nI2f/jOf5B6J0plroZOWnHIYZNlCrPxKP2WQU9bhAQRKpRqyignJDrJTc9TP3kylRMncfklX8FfVsnPP/NF1M7CZzEUE1cIInRTQ681n8OmceaU4byi/ZLL2bjO0NJvDgdtkO87GutBKOO/9BroChUJb8v2V8nFHkNTc2RYQu3EY+lofg5/+RRmzls5KpEOB3dit9/AdVd0Y5oK8YTLz//8JDOP/W+svcKqhBBseelrfPEjmzCM3jabWt7grmcDzFv20WG37bou5fyjT3gBdF3hXy7fxi8f+Afzlr5nwOt000tHV4QpjbVDqidcKiyvn0B3mMmN9ePWpuTIQIovgw/Go0HXFJwhbhclE3GEcHFyDn/72W/Z8tSbKCgI4VLHRDRFR28xeO4fD7D8ggsRQOuOLSR6osw5+hh0w0AIwe9uvBF7Q5Jq6umguS+0qUu0FQgv9IYmdYm2vgQctcoEbNXh0i9/vvC82lroLEyoAZAjixc/mqL17ostUFlx7rm9n9k2T99/H8HmTvzVZay69OIhVTT659/vY9Ozr5OMxulJRbBsL6pQmLR4Eld8/qNMnz1rv/cYCoN9393RJMY4W73BYJS8YqLuIaZb19/FqqP/wLKFve+9O/g8t/05xdf+tYy2gOCvj8xkwvwbKa8cmYNRuOk2rrs6yG6P4fIyles+vIMf3vkHjj7+UwXnbnvnST588UYMo1/wZkwVTKl4DNv+AKZpEe8J0bbpDip9baSylfjqVzNx6sATzVQyzoyJXUXHK8o1jD3j1AZAt3y0d4WZ3Fg3pPCzUpHKCLLZLJas/SspIVJ8AV1VKa3LFZi6hp3dd5hMoK2Vn33ju6SaejCFh7gSZUJ8ChOUKaD0ejl30sJEpqMqKulYinRPhLt++Euy7yRQcxovTL2PZZedheX3EXunk4nKdGIiRA0NfaFDg+Vz3vu4kyyObaxfMI3Ahq0FSTockaP6mImUuRXksw4Vs+q56MNXoGk6mXSKX331Ozhv5vuEecvTb3HFt65h8oyZg76LR+78M+t/+zKGY9It2nuLMewaYSPP9PCr7v/hW7f/cPAXPgx0tdhyikRjKNr4Dq7RaJy0o6Dp/f3J5Wzqzb/3CS9AfZ3GJRdYvPm2zdKFFp//cBM3/+F/KV9+44jarS1vKjqm6wrV3u1Fx93sViY2FL+vJXNDPNPUTmV1NT3bv8yXru7s+76eeuFVNu74IlNmnlx0ndfnp31bFRAuOJ7NumSc/U8mVMNDoCvExAnjtw9reDx0h2NMmXhwpBiVHB4c8d7OQMGsvlT4/V5yueygn7/4+GN894rryL2VQYvrdCZaqIrXFSwnqoqKnwrSIomtZZmxdB4P/fx21LcEXsePpXiwWk3W3fYIO9avR3N1hBDYZPHsUXDBHcChzBUugkLTvHJm8dLaGVdcgffUKtKeNEII0r4Ulec08rH/9x+8/8Z/54Pfu553ffzDNEzoLcn26J/+gvum6BNrRVHQd5o8cfu9g74L13V5+/F1GI5JWiTxU1G0rJp9O8fTuwpGjBZdL/6+o/H0uFbnSiZT9KSdvuL2uwm07eCkJZ1F5x81y6S5tXcJXlEUGqs2jdgTN2sP7MmdzRU7LAltCuFI8e9n444qauoaaHnnj3zqis6C7+uMkzOInrsHbEPTdDripxPoLuz7bfdOYNbRQ3H6UshjEgxGh3Bu6UhmXfL54hUgiWSkSMsX8Fpmb1xuCWug6pqOrg48ODZt28zdN/0ar+PHJksOGwOraGkYwIufKCFmr1rAzPnzefS7f8FL4dKoJ+IlFu7GsyudpIFJVqSxdt2vkho6RSv1TEJVVBzh0FXeRk2iV2xd4WJPtjntfVcUP4ducNkXPk9783aaN77N7MVLaZjUn4gh59jUV/WHKoV2dA24HxneUSwou8lkUmSDGXyU9U4cKH4PGjqR7vAAVw8PJ5fD5y/07E6l0jhCY7yieh3HGTSBRmV1A9ta/MyZWbjXHU+4eD3979V1R77uGsuvoDO4g4ZaeHuzjQLYeS9KWe+2QSwapGPna9RNmMechefz27/9gy98ZGff9xqOCLZ0ruToaX4qvYEBV3eqy4qzVe1m3rEf4/bHfVRqa7DMFKH4TGpnfhSPd2jhXaqmknLyJJMp/P7xCQkzLS/doSiNDdLzWVIapPgCfr8PJ5QoeQFyy9AGXM6+/ds/Yoozq0CkOsROIqKLaqVwaSvhjXH2Ne/h1AveRTQSRDjFVoiiKNQ2TMY9xiHyWoAcNgl6mCxmoigKHsWHK1wi00PMWXgMVVMaeP+ZX2fD2ufp3NKMVeHjhAvOx182eEKBSdNnMWl64Z6rKwReUyuwGK0yDwOlV7f2UVXH6/Xjn1SG2ATlVBKik/q9BDhXkeXEM0eXsAPAydv4/YX7z6FoHMMcmzq9A9EVjA6aQKOisprXX1zGGSetxdwjpeR9jyS4fHVvvmHXFXREF1A5wo3PuUuv5Md/3MHEsic593SNvAtPPeelbFoFb790C8tmP8PFF2V4c6PBsy8dy6T53+ZL37uRxqrtZHM6cfcUVp7b62kcz1QNmCEukapisOJ8iqIw75grgSsBGEnNIl03CMVSeD2ecXHAUhSFeCpL45i3JDlSkOJLb0jBACuRo8bnNQnHnQJxioSDiABFg1UDk9nKeryivM8CzpoZTvjgmZx+0WoAamobqJxfQ+71Qqso7Uux5LRTqL7sUv75p7/QvWknkWSIDrsFj+1F8xjMP/MEVr338oJ2l512Jpw28udz81kqqwqF7NjzTuOB5/+AEe/fP81pNotOXz7ofRRF4djVp/HCTx/DTFloQicqQlQpvVaGbWZY+r5lTJ0+Y+Sd3YWuUpDX2HEcUraLNU7aG43GcRVrn/s9Rx33VW658yc0Vr6Brtpsa9aY1qiTtW3e2aLy6Np5TFtcWEM70L6F7tY3qJt8DKrmoaq6DmuQh3LdPNMnbOVTV/RPABYcleTmX9/Ah1enaGzQAJWVx+c5btFabrh5K1/4aJjJjSrg8sqbz/PshlnMWXQZddMv42+Pvcx7zu2fcm3cqpLSzh3FWxoauuklEIwwaZz2fxXdI7NeSUqGIsYphcvBXm6qpb0bVy3tCCyEoCUQwtjDymlp2srtH/sf/BRXTdkmNrDwzOPxmxWoqsrRpx7H0pNWFJyzY9NG/vaD3yC2CjR00pUp5l1yAqde8t6C85699x62/vM10oE4tpbFrPOy9NzTWXHR6pLEkuacDPVVFQPWaH75yad46W9PEm+L4an2seCsZZx3ZfGS9t68ufYF3nj8RexEBqpgQnUdmqqxbNWJLDvxBGDwkoJDRXUzTJ3Uv7fdEegmO0Ce7LHAtnMEgnH0EWSSSibitGxbQ0XNNCZNXdB33HFybHrpO5x9wmuEgnEiMcHcWSbbW2vYHjyF+cdfQ2WFr6Ck4MY3H+UT591CdVXhFKCj02HHzhwrlvf/XjdusUlnYdmiwqX6O++vxpp+K4ZhEmhdT6rrT9SWtZPMVpDVz2Xmgv3X+C4FrpOnwqdSUTGYnT0yqqv8RKLFZSRFLsXMqdL+3RtZUnBg9lUdS4rvLgJdYbJu6Xf9uv8/e+cZGNV1Juzn9umakUYVCYHoojc3bIwxtrGNux33mjhxNtXJxvslm911drOpTjbx2omduGziXjE2NsUYiAvVYHrvAqE+KtPnlu/HgMQwEgi1AJnnF7rce865d+4973nf85b6ADptE5dhGPzPlx9BPZA6ATdbAcZ85TyuvfPek7ap6wlWLv6IUFMzYy+6EFN2oMht7a1cMI+tzyxDNdr6DVktxAhTNms8V325e6XjEnqM7CwH2klSICYScWRZ6ZKwl4mTm5NukOyu8NXEeMq+3a79h5H7KLyosroepJ5d4G1Z/TTf+dIc1myIUZgvU1ba9g7XN1g8P/82Jk/9aorw3bx2Dg/f/DSalip8W4Imq76IculFbfuo7y4Icu0V6YJtf0WC965EDdYAACAASURBVNY/Rumg9ktNRiIhaqsqyC0owW7v3eerxyPJ+N8eDBnsSPjGIhEGFHkzYUfHkRG+7dPj9XzPRlwOjWAgitLDOXXdLjs1gUhru6IoEjZbCFnNeEl6N4etIOHsILNuv7tTbcqywpTLZ7b+HU8kqG8MoijJiX3v8g0pghfAKbgJWc1UfraL5psb8GRld+l+EnqU7CznSQUvkPYsw+EgC19+nfrd1SgOlTEzzmfc+RekXZdIxPH5er6oQCIRJ8fXJvxC4TBmH30CoVAE3ZRox1DQLXIcm7DZRGrqDKacc1wt42yBLGUlkBq7WzpkGm8veJnbr00VLq+9J3HtZRqLPw1zuFon0GhQW6cz7QI7HnfqwPdUaGj29Nhty7LYtuYpBuctZWZ5gI07fGytuojhk77Ra9m7ZNVGQ0MTfv/JY8m7i2a3E2gKUpCXEb4Zukcm1OgILpcTy+z5bEo2zYYotIUobF6zCkelCztOaqmkxqpEJ0F2Yz7rVy3vUh+qopCXkwVmHN0w0CPt1yIVEJADIpV7d59yH7phgBknLzurU4L3eBKJOM/+68/Z/9JOQitbaFxSz6KfvsUnc99PO1cUDGy9sAlrmQlcrjYtrLkljNpHGkxDc6jHHfqOpZ3QZQBUuS3cLRgMU1ffRDAmsqf5Dt6aZ8MwLHTd4vX37VQZX+O//5jH/oMJ/NkS11zuYsq5Dn75RGNKWJOuW3y6cRSC5qO6vomm5iCmkXQE3LnhLe6ZOZcbrwgxaIDK9ZeHuO+qeexY/1qv3TsIhOMGiURPR+u3TyTWN/1kOLvJaL7HYFPEHi6xkMRpUwjHkwk3AnX1SIaCKkjYOCYW1zRpru98KI1hGMx78WUOrN2FpZvkjSzm2gfuIa6buEqyCe9MbcuyLCwsDK9J0YBBpzT+hB7HZZNxn8Ab2jRNDuzdicPhJK8wPc3kpx/MI7EugSy0vXJqRGPte58y5aorW52gTNPC2Uul/GzHxXOHYzqS2jvVg46lqakFjitZGQkHaWoMkJtfiCR1/TOsD48iGt2NaUIiYbWmgIQjOb2Dg8iLRKiqa0SSNQRJRQaKBl3O4eC5PPrsPECkoOxK+g1yE6l6jqtnOMnzJ8dUWqIwaazGdx+Nc86ELKLhEBVVFv7cag5ueY7i8vtJmBI1gRacNhmXtJKC3OOcCf0Cbmk1cFuX7/NkyKqNhqYW8v1d8Z0+NeJG0lGvL+PCM5x9ZN6eY7BrMsF4ethEd/F6PLRU1SGqDiZOncrKvyxCOi5fciIvxqSLp3W6zVd++7/UflCJdESYVW7Zx3MHfsX9jz5CTnE2u7K+wNOYhUvwYlg61RzERx4hZxC78+TOKRYWeiKGpkjkep0nnGg2rFzBkufmENkVAhW8Y/zc8s9fIye3rYpT/f6qFMF7lOjhEOFwEJcrWcPG0CN4/T1Xl7X1fiwLm9bWfzQaxTBF+iJdfks4hnSkfrBh6Kxd+igeaRlFBQZ792jURadz3oz/16W2h45/gN+9dIgLx67hhTeamXV5UnC2BE2ee7MYrfA2GlviyHK6hu90ZVE2OlUgFmY3kedPNV9n+5J7ybsrC/jRg3uOONlVE4nM51d/qaf/2P+HLKtEEham0f5+fCy0l0BDFb7s3nNWisbMPhGKqmajPtCUqXaUoVtkhO8xeLM8NBysR+vhWq6CIOC2q4QTFg6Hi8m3TWPl84vRmo6EFLkjTL5tGk5Xx5vzx1JXU0Xlp/tSslgJgkDt55X89r5/xl7tokgoJSg3sUNfj4KGHSchmvAdymPB839h1lcfTGvXMC0MPY4ogk2VycnxntSJJRwKsuD3r6NV2XDgghjEV0d58zdP87Vf/Hvrea58L6a1p7U60lFUv63VIcc0Ldx2tVf2BuOxCMXHTJaBphCqrffji0KhMJbQpsmv+/Q3lBd/zG3Xe1qPbdzyEW99ksXEi75+yu3LssLIC/6TrZU7qYmv4w/vxHHbG4kbufhKp6PZnEiyArG2rY9EPMahHW+Q7dhLNGHHclxGfslYAMwOPL8N3eCeWXtTsoPZ7SJTx65jfUMVWdkFiIJAdfMQdH0fstz2GxqGRZG/HjXybSp2f5eSQen7/D2BotlobAz2+t6vIAgZ03OGbpMRvscgyzKy1DvO396sNu334uuuZejEsaxb+gnxmM7kyy6hqH9pp9uq2LMbsVni+JTNMSOMt6ak9bjLyKKYMnR0PEKbOa5mw144dn9bSJZVtNskbDYPUkcbiO3w6fsfoBxW08YS2FBHXW0V/tykpjPt2mvY+tEa2NV2TkKKU37pxNZybb2l9QLIkpWiEUXiCcRe3IM9SlMwinSs1hn+G7dck7rIGl2usWTFPODUhe9RCoqGUFA0BEju7Qaj7ddBNgydmq3/xo/u393q7bxszQoWb/kK/QbPpKJhHInE+hTztWFY7KvKZ0BJbVp7Y4bF+dt7u8k6otEWDL2Hn/9pN1++cRdFBRLVtToffBTiS9e6cTrCPP3aS1jW+b3mfBWK6eRY9HrhhWjCxDTNlJjxDBlOhYzwPQ6HphA1et70LAgCbqdGMGIgyxKFxaUM+fqw1nq+wZYmJFnuVFjGoBHlfJjzZkpu+oSVTFF5PA7BTa1VSUoeId0ix+fukXuMx+LtF26IW0TDbd60NruDu/7zYRa+8AYNu6tRnBqjp57HJdclE4jouoHbqSEIApZl8eGc99jy6QZM3WLQ5CFcc/uXujXRObQ2QWtZFvGESS9tLbcSjydI6KAco+z7PAmkdgo4ZHvT6zp3heaWEOG42aHptWL7fL53xy40rW1QF0wUWLP+SVoaJzJk8iP85MlHePCmA5SWyBysNHhu9gD8g+5i/ZZfMLY8dXG6/Asn/qK2CkaaZqffuF/yq+d/xPQJ68j2Stx3a1uu7qElFVQ2N+LJ6p29WVm10djUjM/rOfnJ3UBRbbQEg2R5erefDGcvGeF7HP7sLHYfrMNm6/nYRJ/HQyhcC8c4Wu3dvo0Fz75O47Y6BEUkf2wRN333qycswefJ8jF4xkj2vbkN2Uw68liYoAHHOTofdbQ6Fv+wwh5bXEyaPpUtb36OrSXVVO8Y6qZf/9R0lLkFhdz5g2+3245gxfB5kskv/vI/f2DTi5tQjoRLVS2p4sC2vXzrv37YpTHGomH6FbeZnEOhMHIHNZF7kuaWEMpx3tRVDdmYZjDNnB9o1Gne/Rklg6Z0vb/gEcF7Agcuh7yXLE/6TveoYQZL1v2ZgRN+RNk5v+Ovf1uGGd2FoA2kePxF1FXv4uV3NXbtqcXpEJkx1UF1HazZcyH9R6U64gmCQFbOUGZdtjPtPuub7NiKei8f81GTcG+7XUmSRDgSJysjezN0EenRRx99tC86CofbD3853RBFkXA4DELvqEWqKtPSEjlSzUbnmX/+FdYWEyWuokQVonsj7Di4ngnTT5z3cfjE8eh+nZDUgtpPZdDVo5CcCrG9EQRBwLRMBEGgSatHETQ0y45h6ViDTa77zn14vD0zPbk8WQRp4tDOvUgxGQuLRHGMK75xK3lFRZ1qIxGLkZvtRpZlGurreOu/X0EJtQktEZH6ijrKpgymX0kR0eiphYQpoo4vq83U29DYgin2vsm5oTmEIKYKQksZyrpV7zNpbFv/23bG8bgshPgGQsL0NJ+DaCTMti9eoqFyIfV1DfhyB6dZAYLBIJvXvIYSmUtT9SqCETuurEIg+c4dDcOpPbydi8ZuTxOKG7bEUWQQs65BEAQ82f3JyhtHVnYpVfs+5pzi3/DV22OUD9XIz5X56eMC6w7eR//y29tdyEn2/hzYuZSRQ9p+q3jcYt6KcygonXbqD/MUSCR03A6tW5YSu0096XtmGgm8nr6t/3y64nRqZ8wc35c4nR0v8jOabzt4nBr1Lb3jNWlTNexamLhp8bf35yPsIWW/VBAE6tZWU1tdSW5+x8JLEASmXn01U6++uvVYKNjC/x76EU07G5AtBVMzGTJ9DOddMYOdazbg9nuZcsVMlB4Or7ni9lsZN+1C1ny0FNVu48Krrux0hRrLsrBrArYjGuKWdesQ6tL3s9WwjU1rvmDyBRNPaWy6rpPjTv0AEroBvSx84/EEpimmBdL3LxvLAR7n13/8OsPKRAwDigpkLjrPjmGEeOzldyif1JaBrObwbsL7vsX37gRNE2kILOHxv77F6GlPox5JU2kYBttW/is//vJO7PZkj6vWf86HG++jaNDMlP7zBt7Ac6/O5qt3tb3bDQEDywITW5r3t2VZ+MTZTL+gbWJ1u0S++2WTJ99rc44zTZOKHfNxSVuIJVRU30z2Gt/i8RdeYUjxQRpbNPbWjmX4pO9388meHEXTaA6Get30HE9kSgxm6DoZ4dsOWR4PtYEqkHs2X+xR/NleDlbVEWpsbg0VOhYhItIUCJxQ+LbHzo0bkStUCq3SpPCKQd1HhwmMq+Wa++/podG3T35hP666685Tvs5IRCgsaHOyKhs6DNOjQ0uqcIwrUQYMPbX4ZABTj5LlSQ1viSUM2om86VFagmHkDhY5bm8e4/I8TDmu1oQkCShiJOXYwQ0/5D++2ybCs30SP/p6LT97/imyskcg659TdbiCy8/bgd3eFiJ0zliDddvewzRTCxw4nG62N9/Jc688gz9bwDBAUeDSi+z85pVxlJaknE4k3MKQosNp95CbI2JjO3A5lmWxf93P+M7tX5CTnRzrx6tW8MmO+3APfoy94SCKVyPXZ7abaMQ0TfbuXIWeiFA2bEoPZJkTiMZ7XzCalkgikUDpA8e9DGcfGVe9dhAEAZe99z4oQRDIy8li7AUTiTrT4yK1Mo2BQ4adcrvrFy5DjaRKFTWusWXx6hNeZ1kWm9as4qPZb1FdefCU++0qiXiUvJysFLNlUUkJ/aeWYlhtk6dlWeScm824yeecch8ue2puacMw0LtRC7ezxE6gFXl9fjbtSfdu37ITNG9bGI6uJxjYry7tPFUVUKJzuXXq7/jW7cv47+9VkO0TWfRx6rs0oqyGYHN60flh42/mUPR+GsP9GD5YQ7f8/ObFqZSUp+cVVzU7tYF006phWETiSVP+oT3LeODaNsELMPWcBH55DqZpYne4kBUFWdZobAqmtFNduZXKDQ9x87n/yZcv+xXB3V9h/84laf2dKrF4UpvvTRRNoyUYPPmJGTK0Q0b4dkCOz0Ms2vUE/idDU1UmTBzD4FmjiKlJbceyLGK+COfffkWXsh7Fg+17zEZbOvakbWlu5I+P/Afzf/gamx7/nL9+/Te8+YenOVm9jVCwhUWz32bp3PeIxU7dU1fX4/jcGlo72uE3fvIIYx4cjW2sijZKYcidg3n41/92yk5isWiYHF+q6TEUDqF0oarQqZJop+7yUQRBwHLfy+vvuzCM5HPevENgzifT6V82ofU8PZHosJ18f4yi/LbPd/QIjUjUJBZrO/9glbvDhCrFw28lmvMH3tn4eyqlP1I69rvt7pHKssKu6skEQ6njeOndLPLKkpW0hPgmBpSkXzt+eBWNDbVYlkV15S4OH9xONG5gGMmFiWVZxKp+z9dvr6S4UMTnlbjnhgZyxaeJRNKLGpwKkqwQifSMB3lHiKJIrA807AxnJxmzcweoqopDE+jNT8vlcvKlr93LhvM2sW35GkRF4vyrLie/sF+X2vOW+gl/vj9NSGUPzO3gCpjz1P+R+DyBKmgggNZiZ9/snawesYRzLpne7jXLFy7k02fnodRoWFiseWMpV3zzNkZN7rhm77HouoFNFnC72hcMsqJw17e+1qm2ToRDE1CPE+7RmN6tdI6dIRaNIZykj34DzyEYfJrfvDwbSQzjyL6AUeePSznHZnew4VA2DYEI2b623dgvNkaZOCZ90TK2XGPrzgTjRmk0NZvsODyZ/n6VaDTM3k2vo8lNmMoo+pVdgCAIKIpKQdHJ48uLy7/KYy/JFHvXYFfDVDWVYrpvx+9MLmwSZhbxuIWqpr53B6ucxMM1NDX8gqvPPYAsmixaVcLuuvsZWn4BB/dvYcZ5BzheB7jxihZ++9r7lE/80knH1hGSLBOJxnA4ejeRim72SVG4DGchGeF7AvJyvOyrDPR4xqtjyc3xMmpMOcNHj+t2SbTL7/wSz23+JcI2AVEQMS0Tc5DBpXfc3OE11ZsPogipE7lqqOxauald4RsKtvDps/PQau2tTlFShcSiP73JiAkTWhNmdIRpWihigtyc3k3NF4uGGVCU7tFtGL2RvTuVUCSGLJ9828LlymLEpPtOeE5R+b/wpxd/TPmQCP4ciYpKnUXLfDz2r7G0c3fts9i008vqLR4ONU+iZOQ9NFTvxJd4jB/fW4+qCuw/uJDn5iym/7h/7bQ3sChJlIz8MhVbZHzqMppqNxA6VINlfgvNkYOSWMnr7wW566Y2j/Jo1GTDvrH4HH/mO/ceJilgRUYMPczTr/wRXZ+MZejIsslR4WtZFh99EqElaEDoPbZ9AUPH3txlr2W9D37rvnifMpydZITvCegL7RcgL8dHVU09JrZuCeAsXzZf/+1/sOSdOTRXNuDMy2L6jdfjOEEuZ6Gj/o4cj8djfPjam9TsOIRiUzDsBkqNluaNHN+dYNuGLxg5flKHfZmmhWBGyc/r/Zy47Wm9AH2hqCQn/Z7JGl088FzcvlfYsv119IpG7N7JXHXXNP7yzkN8+57qtj51i083TaRkbDKlZ6s+2/RXHri3gaM/WGmxyLdvX8f/zplP6fDOF7yv2PwsY4vfxuMWmXaXnUBjLS/PfoQDO0p57Ed17N6n8ebcFlRFoKlZYFvVNJSsKdxw6Wdpz+L2WXX87q33GTv5Wj5a3p9BpZUAvDk3yCUXOPDnSECAQOP/8dRbuxh1wY+69Ozieu+bhI2M4puhi3RL+K5fv57HHnuMF154oafGc9rRF9qvIAgU5OVwuKYew9KQpK5vxdvsDq68/fZOn184uj81+ypTTNVxJcrwKeMxDINn/+1nhFYFsbAI0UyDWMtAhqc3JJonDGE6KngL83J6LbXgUTrSeiGZv7q3PR16uo8sr5+sc/8p5ZiY+wi/fO7/6Je9C8NU2Fc7koLhqedYlkWhb19aeznZIoq+nr2bgshCC4pnMgUlYzrsv3Lv3xCCb5ObI3LhucnvwJ8j8e2vOPnF4zsBH4MGqAwaoLb6Cjz65zxMI4a7nTBYu00kFgsmNVrfQzz7xuNMm1xJQa50RPAm8XlFLhm/ks1Ve8grKEtv6CT0hVKa0XwzdJUuC99nnnmGOXPm4HSe3UHmfaX9CoJAUb6f6roG4rrUZ+XKbvj6l3kh8FsCa+pQIip6ToLhsyYwYcqFLJr9FvtW7cSGDQuBBFHyzX7UcJBCUvcK7cOdDCkf3W4fuq6jSgb5+b2Tt/l4OtJ6k2Mxjq/u1+MYptlhfd2ewuUtwun9d+JWMhVq/8L0cwRBIJawAamOR9t3xfHbV3PfLZ+jaSKbd8zntY8uYMDY76YtjKoPrOLSEU9T5aNV8B7L5PEq9Q0GOdlSa58AomhQOOh85ix+gftubEq55p0PnRQMvASAwv4T0PU/8/tXfsUvv/tZWvvnTTBY/NdV5BWUEYtG2L3pZdzaASIxD76SG8nNH9jhMxIQMXQDSe692lWmSSbHc4Yu0eUZvrS0lCeffJJHHnmkJ8dzWpLv97Gvsh5V6/2FRr4/m/pAE6FYvMvxjk2BelYuWozNYee8yy5rTcbQHja7gwf/68fs37WDyv37GDlpcmve3c9en08RpSkTcpVVgQM3VRzARy6IYBtu55rv3NuuRptIxHFqIjm+7C7dy6kSj4UYUNSxWdswrV538Td7qA/Lsti9dTFENxO3fJSV39SavETXDSRZRhAE6g9vwWp+m2xXDc0RLzH1SvL7nw/AgfqxRKNLsNnaRrR0eYKv3d32bo0cCvfbP+PFj8+luCy14pAcW8B54xO8My85nuN/43hCTCti8MlqCVfeDBRF5XD0Lt744HluuDyEKMLcj2zsqL+VvFI3hmEgSRKyrDD23NvYuGMF54xNteNu3QVe/3Bi0QgV67/H9+480Fr04YMlKzmw7wf0G9C+o58gicQSCRy9KHwFUSKRSKBpve9Bn+HsosvC97LLLuPQoUM9OZbTFkVR8Lk1msJ9U0A7x5eFGgwSaImiqKfmrbnknTmsfnEpWr0NE4PP31zK1d+9i2Fjx53wutLBQykdPLT17wN7dqHW2dImWz8FNBMg3ypBnqIw47abGDpyTPuCNx7F59Y69GruaXRdx+tST5j0wDAtejMlgmlamFb3zeqGobNl2Y+577oNFOWLxOMWL875kBb/v+PPG4RpCUhAQ/VOhmX9kmtuTIbFNTUfZNGnW9i272GKBkyhaMTX+O3LBsOL1tAvP8TKDbn0L0g3lQ4sEZDja4BU4eu2NQMwYbTGstVRppyTWut3wxaTjTuzeOiOJlxOkQUfq6zeey0lw5OWkYKB06gJTeQnz80DDPIGXEHR4ORCLBqN4XQmFxN5hYNYvGws40Z80eo1resW7y4tZ+i5I1n2/rc4f/RW3l+U/L9Zlzm56pIwT77yGtC+8JVlmUQ8Afbe83iWZJl4PCN8M5w6feZw5fM5jhThPjPJzXWzc+8hBKVn9369vvbb8/ocFCYSHK4JYIqdy1NbV1PF5y8sxRZIeiJLyLAfFj37JhOeO7fTe60Ve3ezec1yRF1Mc6ySkDHQEQSBktIBTDz/3LTrLctCMKIUlha0m9Gou3T0zMx4iKFlJw7Tqgo4OlU5qqvEE3E8YSdqN7M0rV/5Kt+6YwNuV/J3V1WBB25p4I+v/xW5+Cd4PC5EUaS++X2uuT5MLGby9gch8nMlhg6UqFvzGPUH4/QfdiVZk/6FYDTM2oZmssu9xKrvBVJj2C3LwhLsOJ2pgqo2Wgzso3+xwq59CT74KMTF59s5XKOzfHWUu26y85d5E/jfOSMwEs0UDbqc4RNTtxecThu5eekZ1hRRx+NuE+aTpv+cP7z1BNmODYBFfaic8dO+w4ZP/52fPnwATUt6U0ciJq++08JdN3vweypT2jgeh2ri83bt9+7MdYZhkO1T8GZ1rhb32UxubuYZnArdFr4nS8ZwlECg9xJW9BWapHKwqh5V6/hjPxW8PgeNJ3kuboeLuoZGwlEzrULO8Sx5Zx5qgy1NYAa3NLN14yb6DxxywuubAg289qsnCayrQ4xKtMiNRPQQ2UJe2znU48FHzBlh9MUXtJZEPEoiFsNhE8nxZREMJoBTK4JwMjp6ZvFYhH65bmprW054fSAQJhrrPcNzNBolGIwiy93zEpCMNsF7LFm2HTQ1honqyf9zqMkau3MWhLh5lqvVJDt6BCxZ8Wc+31NCadkoDEPE5vCS0GHPoXIMYzWS1PaiLPhYw+6/glAo9ffUcm7iuTc3cf9NAaZf6CAYMnjiuUbGjFC56+ZkWUqPvQbngG+1XnN8Gx3eIzqylLo4GzSuraaxD9i3ZyuXTlrbWnsYwG4XGTlMZc/+BMGom+aW1JScxxKXDMR2UrieDJ/XSaDx5Ik+TNNE1AUS8d7PmnY6k9uJb+8fkRMtSLo9C/W25+rphN1uw6UJnV5w9BT+bC95ficYUXS9Y2EmyXJa+UAASwZZPrkm9vYTzxBZEcYec6IJNvKMfoiCSNhKflTNViMRwojFEud85RIGDm3zetb1BBhR8vxO/NnePnsvDMMgGGzBoYLDceJFUXt7lj1NT4UyxRPtL7Tiuj3lF24I5mJZFqoitAreo1xyXoJY3YK0NvKGfZufPTOOeUtkNmzR+dNruaw5+ADenJK0cz3ZxYRcP+eR34zi8WcCLFwa4d4vebjyUlfrs6ys0rt+oyeh9vAGxo1MN5OPHqGx7PMYjfGLT3h9b3+qR+tPZ8hwqnRL8+3Xrx+vvvpqT43ljCA/L4c9FdUoWt/sYx7FpmoU5mkEwyECTWEQtTQz/pQrZ7Lh7eWo1ammw6yRPopKTpzJKBaNULOhEruQatL14idaHqZ4dBnF5WU4nC6Gjh7b6sSl6waYMXxZDlyOjmsQ9zSWZfH6n/+P9fPXEqkNkzsom6sfuJJrv3TdSa/rTXpKtjv8V7L8i+WcP75tsRUKm9QEJ1F8zHmugpt44Z0NZLva19IUJT0Zh6bZKR7zY3a1NLFhezP+4n4UnWBbw5XlR3FPZNLYz3E6RAry2qaNRR+HCOmpBS8sy6Jy/3os06JowNhueQIXlExk1bqXOHd8qiVhxZo4O2pvZvLFd3S57Z4gI3gzdJVMko1TRBRF+uX5OFjT3GPm51PB5XDicjhpCQVpCUbRLbHVK9rpcnPpN29i6fNzSOzRQTZxjvRww8NfPkmrYFom6O1PJINGjuTGh76SciyRiCMLJl6XhtvZcfrK3uLdF19j9VOrUAwVGy5avojz0r++SW5BLudPvaDda/pCGxePt/l3kaL+o1m99UG27H6bEQOqqKx1sqv6HIZPeiglZ3FWTgn19Y9Ssf1fmHVZqgZ6uMYkYnUcv+tyZ+FyZ6Uc0/UElfu+QLN7yO/XZtkoHHgRDS2voSpNvP1+EEVJ1udtDLoYPPbG1vPqD2/BFv4jd158CFGw+OCTIlqUr5Dbb3yXnkNe4SCWLJvEyKHLcTmTQry5xeLTzZcw+eJvnvT6vjDA/CNZ/zL0HBnh2wXsdhs5niiBULxT5tzewO104Xa6iEajNAUjxBIGgqgyfsoUxpx3Lts2rMPhcjJg8PBOTQ52u5PsEXlEVqRqUDEtwuiLkk5Vum5gmXE0RSLPa8dm6928uSdi4+IvUIzUZy81K3z45qIOhS+kbYf3OKIkYXXR9qzrCfbuWIGi2CkdPJGBI67CNGeyM1CHs9DDyAHJ5y3LMkYs0ZrK05vTH0P/CX9+7dfcfV0DNpvIjr0WL847lwHjLu10/4f3LqZAfYWvXl5HfaPI7IUuGhPnUjzsRrzZBazdcgXXF77HjVcn72/TRbJqBwAAIABJREFUdnjrk1n0L016L5umiT3yJN+4q4ajWa2+fnsNT7/6R3T9ybSUm52VWcPP/RFPzn4Zn7YeC4Gm2FhGnNtJjbeXf3DLsjIxvhm6REb4dpFsn5dwtAa9D/YRT4TNZsNms2FZFsFwiHAkjm4aDCkfjayopzS2q756B280PI253UBCJuaJMGTWGMqGD0G04nhdCi5H72eo6gyxDio1RZp7t5LNyZBlGcs6dWer/TuX4Naf5+6LawhGRN7/WwmOft8nt2Ao2Tl5KedqmorZEknJo52TP5RY7HF+/uJ7yEITonMCA8dPTLnONE32bl1IrO5tBvQLodk9HA4Mwz/oQRKJKOX+57n+8iggU5gPo4aFeXX2HPzeT1i2ZRYl5Xfz/oZRzF3+CQCW40L6j2yrwlSxewVfm3mY49NJ3jGrnl+9tpiy8ivaxmJZyLJAbXUlLk/WCT3QJUmifOLdwN0AdLbKtWVZyN3IFtepPkwToVeD1zKcrWSEbzfoV5DL7gOHUbS/v4u9IAhHtOHk37quEwpHiCd0dNPCME1M00ommRAlQEAQkg4plmVhWQa5hfn80+9/zJq/fUww0MR5l15E2aBBfZZt61TwD/JTtTO11q1pmfQfWdzBFUmO9fDtDQShNS12p4mEg+RJT/Ola4OATC7wzbsO8cRLv8PKfzJtsSMIAtIxnRzaNZ8scQkuewtuuRC8t5CTn5oCNJGIc3jTvzMgay33fM9zJJa2DtOs5Wd/OkxMKOebD0Y4XlUc0F+htDiKqrzH6qoLKeg/HmjfhGwaMezt+ImpSvL/juXQzg8occ5jzNDDHKp2suXgBIZO+udOFaSIxaLs3jQXywzTb/BMvL68ds8zDB1V6V3rjKEbaNrfx/qV4czm9JtVzyAEQaC4IIeKqkCvZb9aPHceq+Z+RqghhH+An6sfuInBw9vJrXwcsiyT5UlfFJimiWEYSYGLhYCQnMwlqdV8Vnr7LT1+Hz1JPBbiqz98gF/s+yXRrRaiIKJbCfwXebj3G/ed8Nre1oSAUzZD7t06l+/d2sLxgu+SyXv5dN8OikqGpV2jSCIGcGjnXG6e8leGDzpq6q7l9ff3cCjwM7y+tpyTh7a9xp2XbyEY1lJK/4miwG1X7ua3f7G1awbWVIF43OKiyTqLn1lMdu79Hd5HyaALmb3oZe6/qTHl+Jvz3ZQMvaz179rD25g+8kUunKQDIpOIcEX0E37/mo3ycx7usH2AQ/s+xxn9Hd+5uQFVFfjwkzls2XALg8fclnauaRjdjrc+GaalnzCpS4YMHZHZrOgmNk2jKNdDPNZxrGFX+XD2e3zwX+/StLwFfbtJ1YIanvn+4xyu7HpmMVEUURQFVVXRVA1VTWaEOlP2reKxMIV+N8OHD+eJ9x/nsh9fyIQHRnDTr6/m96/+DofjxElQpG6WbewMp9qFZent5oJuaEhwaPtfqdj4H2xe9eeUAvOynLwgW1l8jOBNcstVLbRUvg1Ac+Awe9b+Do/wPoeqDYaUpQujwaUC8dBWln+e/g7v3JugtERJ5jC2TrxWlxWFqvi9vDjHRSxmkkhYvDrXwf7g3WjHOCfqjQuPCN42bDaRQs8XJ2zfsixo+hN339CIzSYiigJXXBxjZMEzrFr0KLFo5PgLEHt5sSWJwmmxDZPhzCOj+fYAToeD/GyD6oZIj3pAr3j3E5TocZNlhcz8l2Zz/w9O7ul5thGPRRjcP49EPPm3y+Xmy9/+yokvOg5JEOjtOjSyJHIqka/9h17F+0vf4dpL2/art+6IU10PP/nmOgRBQNc/5w8vr6Jg5G+xO9y4HA5C9U1kORrT2hMEAY+jkUDtHvL5b+64t4nZH4QYM8LOmg1Rpl2QukBZtsbiruvjNLdYLF0WZup5dsIRi3mLQ4wZkbQjv7PQTu6Aa056LwUDLiQYnchP/zofLJOiwTMpzEm1CilS+/vyqhQ9YSx2ZcUupk44wPHT1mVTNUKhpez8IsqI83/RelyWe18o9sViLsPZyZmh7pwBeNxucr0a8XjPOfy0tJMxRhAEgnXBHuvjTCEej5Lr1bqdxu9YJ6XeQpVFaCfZSUe4PdnsbbyH2Qsc6LpFMGQyb4nFzVe35daWZYFv3FnJ3s0vAck6zKoiUdecvt9pGBYNLfnE6l7nzmubk9sjRTJ1DQYNAZPD1W1Lg/oGgzfm5TLtfJWZ052MHKryyuwWfvNUAwOKZTSbwDOv+9ke+Aoud+fiuDWbnbJRN1A2+iZs7ThSNSeGU9+QvgSqbRl0Qi1SVm2Eo+m/n2GAosCMyZupqtzVelztg3S2fbGNkeHsJKP59iDerCxMs5GGYAxF6X6i9eySHJoqUgWwZVn4+vd+MfrTiXg8So5bwZuVdfKTT4IsQU+pvoGGGnZsfBlNaSRhDWTMpFvRNBtOp4OmmhaUU3DEKSu/lnBoOr9+ZR6ibKNfwWtAqlYrSQJe+8HWv10OGwfFWSxd8UemnZc0B1iWxZMv5ZE/6Etojf/Wem4obPLx8jC5ORJzPwwRjqq0RHOI226gaOQYlq/9IedPMMn1y9x5kweAZ1+DPWsfpmzYuRSeZNFyYNtcvMpKFEmnumUw/Ybf3WFVrqGjruSpNzdz55VrGFAiEIuZvDDHj7PwgRP2kV9QwmerBzNpzO6U4/OXhJh6nh1ZMli0eRcFRYOBvhGM8hmyXZPh9CMjfHuYbJ8XaKS+ufsm6Om3z+TNrS8hBZKTmGVZyOVw3d1f6oGRnhnEYxFyPOqR59p9bJpGYzja7YIPhyq2EK/6Vx66MYAoCkQiS3jmzY+ZcPET2Ox26EIFaIfTxahJSWe36s0LOF74AoTjntZ/q6pCUek5rDroZcXzH+Cyt1DfXETOgFtxOD00Hc4CKvlgUZCmZpNBA1TAoqbO4HB9Hv3G/5aafQtprv2Mt3aNorp6GZYFkgSNTRbbDl5K+QUdx0wf5cDmZ/nKrHn0K0hqrYnETn7+590Uj/vvNE1WT8TI8Wcx+sKf8O7aZeifrCdhehk08gY028m/F+/A7/PYsz/l8vP34vWIrF4XpbRYweOWmLfURr8B5yT70RM4Xb2fBCcjezN0lYzw7QWyfV5kOUh1QwhV63oVpHOmXojrd26Wvr2QcCCEf0Au191/G25P9zXAM4F4LEx+thOPu+dSeTqdDoza5m4L3+o9z/HgzY0c9VC220Ueum03f373L5w79SFURToFw3M6LdYl7K14noHHpFte9Jkdd0Fq+kwj3kxT4BA5hXfizOnHsUbesHQZK9dtZ/P2OPfe6iHP3/a5P/HsARyBr/Dv94Msw4K/mTQELO64oc2s//xbOwi2NJ7Q3ByNhBnZ7+NWwQugKAL3XbedvyxZRvGgKa3HTcvCYZNbBfLAoVOAKcc3CSTTne7aPBesOP2HXoXbk6wxne3vT7b/T7zwwY+5YtIKrr/ShSQJ7KuAjRWXMmJSMuGHZehott4t82cYBnZXxtM5Q9fICN9ewuN2ocgyB6sDqLauC4/ycWMpHze2B0d2ZpCIhSjO82Lv4VqsgiAg90Csb5Zjf9oxRRFwykmTqE2ViOgWXU2xNHjUTbyz3MS9cjFOrZGGYBFi1i0UD0yGHVmWxZaVj3HOsGXcdkeMtZsUlqydQPHo7yMeMREXDryI2cvrGJn3VIrgNU2LgjyZm69pG9vMaRKfrJA5XK1TmJ88957rA/zns2/jGp1uDrYsi/3b3ifa8DeuuKUJjks00b+fiBndxbHCVTDjeDqxb1yx+zOyjCd5+JZGZFlg7uLZ7K64i0Ejr28956Ir/4v1m+ax7Y3VWJaIrp7PiEkzWv/fpvb+fm8iHsPt6vvUqhnODjLCtxex222UFuVwoLIOWXNlQhI6SSLaQv8iP6raOzGamiKdkjdye8QSLqAu7Xg0kVxoeVxOmqsbUbTk4iGRiLNz/at4tB3ohobgmkHp4PNP2Mfg0bcASTP08cu37ete5Ws3LMXnFQCRqecaTBq9kl89dTN5hWXURS+iZPj1DBg+E2fkmZRrt+6MM25UulZ44bk23l0Q4rqZyd4kScBlC7Q7tv0bfsc3bv4Um2axcm2cstJU4VtVa4LaVsxD1+P4vSd3ljMMA1vkWe68pZmj/qDXXRZlzocvEWyZ1qqFC4LA0NFXAVeltWFZFnat9zVSWbT6xIEvw9lJRvj2MqqqUta/gIrDteim0ivF5fsay7L4eMFCtq3agmKTmXrtDAYPH9HtdvVEAlmIU9a/oFfjjlVZQu9euV2iwjQO1/wfhcc4Gy9bYyO3/w0ASLKEciTUxbIstq34Ed+7Zws2W/K+Nm3/nEUb7mHQqJu61L9HWXtE8LbhcIiMGxHmmsv389YH2/jbopUMmfAdDlRlA21e+A67SGNT+gNIJFLDc6JRk+ZoEf7jzmuo3c/MySvJ8yfvpanFJNBo4PMmBZFhWDz71kBKxlx85G8Dt0NNq8LVHgd2r+WGCyo5fmqaNT3Mr1+ex8hJtyfHFgmzZ/NrOJRqwolcBpbfit2RXDQk4lFcOb3vlKgpGcGboetkhG8fIIoipf3yqWsIEGgOo9q6vg98OvDko79i37v7UMykZrpl7mau+sF1TL/myi63GY+G8XlU/NkFPTXMDnG77DTWBFG1ru8Jjj/vHt5bFsfOYly2AIFQMbac2ygo7sfKxT8ix7UNPWFxqLEcUxnD/de3CV6AUcMM1m59F8O4Dkk69c9QENrfUY7GLF6b08KV053cMmsni5c9zIJtw1m6YhPTzkueU1wo8+LbJuNHp147+4Mwsy5POimZpsXv/5pP8dAbWv+/tnIDQstcVGsbh6Umdu9TGTRA5aarXXzwUZhIxKSyoZBAbAJ5Qx9AEISkJquA80itZcPQ2blpPmaiDn+/i8grTC1HKCs2IrH0hVciYSGIyfetpamewK5HePjWKlRVIJGweO6tT4mV/AxvdiGaIiH2Qfyt0gehTBnOXjLCtw/xZ/twOqIcqm5AUnonHWVvs27VKvZ+sAfVbNuLVZo0lrywgIuvuvyUzXCmaWIkQhQXZGPvoypJdrsd0wgAXRe+giAwccqDwIMYhkF/ScKyLFYsfJBv3LmrdYvBMD7jP3+/lsK8dIEysqyW9XU15OZ3tlRAG4HISMLhLTgcbe3G4xa79sb58cNtWt+lU3T8vs28vPQulm/ZhUMLUR8qxVV6Eb9+7mmmTdyF22myeGUR6zZGiScOkuURicctcn02amu3kFc8gZpD65hY+Btm3HRUg3ax6OMwgiBQVqpw9Qwnq9YL7NP/jf4FZUfuPSl4szxJjbS+Zh/hg//FV6+pJMsjsWLtbP62ajrl53yndbzFA0axcHkpQ8sqUu73jXnZDB41C4BD25/nn++pan3GiiLwtdtq+e2Lf8Xj+We8rt7PtawnErh8f7+qXhnOfDLCt4+x22wM6l9IVXUdidjftwJPV9i8aj1qPH3Sad7VzOHKCopLBnS6rXg8ilOFwv6Ffb4f3pMOOUcXHFs3fcp103el3IskCVx7WYiNW3RGl6cK+y27nVQ2LqK6QqVsxCwczs475g0bfze/f3kfV56/lnEjLbbtjPHZ6ggTxqT/NmPLLeauOETBiO8D0BqsVPBLlu47SCIeJpE4yKMPP0lRvueYK2M8/uKrwASk0LvMmJL6vs6Y6uCtuS2UlSokEhbzl4+kZGxS8Oq6jssm4XK1WXmaK/7It++q5mjVo/MmGPizFzJv/WQGDE2GNAmCgKPo+zzx0m+59Jy9OGywcHkRuutBvGry+WW7K9p9X3zOA5hWHJfreEN5z2PocZzO7F7vJ8PZS0b4/h0QBIHCglzsdpHN2yuxRO20rBzUHu5sD4ZlIAmpwkv2ymRl+TrVhq7rCGaMwhw3LuffxwJg12TCes+Wg2xu2ENxYfrxoQMFfvq/Tn5Z3ubm9dHHYWTB4F/ueg2Adxa+zbLd51FYehEDhkw66bgkSWbUlJ+wsmIr765YRbxxAf/ytQDLP29/QWea7S82/HnJKlA1O+ZRlJ+unQ8srOBQLILPme5cBlDToPLsG3ls2V+Ix+OhfudjNEYHMWr8dTiPEbyJRJxi/6606wcPEDCWLQPa4olzCwZj5T/J0l1bSSRilI4cm+IDcNSp7XiicScuW9/4VNg1KeNAmaFbnBkz/lmKy+WkrH8B9Q0BGpqDKJrztP+gL7/xWla8/QnWzrZjpmUycErZSeOPLcsiEQuR7bGR0wd7uycix5dF48H6TiV26CwDh01j2ZqXmDIpkXJ86UonA8b/F//zwuv43bsJRRTs8mHuvaXtt77l6jDi3DmMHrGQhcsH4Cz+Af78Qcd3kUZRyQiKSkYQCd/IH2e/RDzwAZddbKS8Rx+vkrD7Z5ygFYjGbe3mVW4Oasg5Cg3BHOBw2nWN+kVgnM9lk59i5sXJsoFNzct44pX1jLrw561CMxGPsXN7M7KQwDDAny1x0XlH9oHbKdggCALFA8rbHaupzWDzjk2MHNrmNLZjr0iEC/Fmedq9picxTROP/cx3nMzw90V69NFHH+2LjsLheF90c0bhdGqEw3Ecdjs+j5NoJEQkGkPqRE3TvxeyrDBw/BD2Ve+gKdKA4IeyKwbxlR9++4SOQ/FoGIdqUVKUi/MklYdOxNFn1l1EUaSlJYQg9dyzdrm8rF57mMLsnWS5k0Js1z6Bz3fOomjQJfiLp2Pz38DBSpEHrluNoqQKutJihU3botx+bZRPPt2Br6jzDmyKopFbNAmH/3IWfbQZp9aAJBq8t9jL/qZ7cPtHY5gdlzu0lH5s+nw+e/e3sGtvgi074mzZHmProSn4iqYQinqINX/OwJI27f3dj1wExC/jjL/AHde0hSTZNJHygTUsXpmNP38Ipmmya/UjPPLVZkYM1RgxREUAlq2OUhtw0Cw+hMvTeVOx1z+QzzfZ2bS5mv0HYyxfl8/GyhsYOfoanM6eWUzZbSrRaKLd/4tHw/TLzzntF8p9SU99l2cbTmfHfiUZzfc0QRRFCvNziMfj1DU0E4wmUE9TTbhsyBB+8PhPME0TQei4pJplWcRjIVw2hcIiX6/F7XYVuyYT7eESR+dd8gM+WjcGY9UyLFPE5p3GBdOnUVldz9FEFJJiJxIF+3FyIhq10NSkcLxgzC7WVVWQX1DCqeDJysFz7v+wvGI7oS3VmIlqstUFuJpeIBD0U524jJzS6YiSinjM7ybLNlRN5uZZbbG4zS0m619M/ma5xRNYfej7rPm/uXidDTQEc8E9i6zsAgZkp2vE/hwBI7SabZ/vpqFmC9+7d39rGUSA/sUKH69IsKnmdoaPO3l96uMZNPJ6DGMW29d/gGDW484ZRnZ232R+s6nSGVOCM8PpS0b4nmaoqkpRgR/TNKlraKQ5FEOQbKflnnBHE5Cu61hGFI9To39+/mk7UfmyXOyrbEQ7Xgp2A0EQGD1+JjAz5bjf56GqLoisqgwun8ZbC1/iwVtrUs5Z9EmYm2cdSXAhWphG14ORi0qGsXfbAS6b+AIjhhxdYVSwbvNf+XR3Lv5+k4jGdRK6gWUJ1O2bzT99OcGxGbk8bpHBBWuJGzqiJJOdNxLyRyCLIsWKiNvpxLQMAvucQHNK/6Zp0Vy9lLtvktm+O06uPz3BRvkwjVjdhV26v4a6AwT3/ycPXXuILI/Emo2zWbbkUs6f/sNeXbBaloXTdvJvsakxwMplf0ESGlDsI7jgwltOy28Ykl7puq4Ti8dIJHR0AywLjlbmasvTJiAIyXrVkiSiqgqqoqCcBbkL/h6cnm9DBkRRJM+fTZ4fAo1NNAXDxHQLTXOcltqwZVnEYmE0WSDbZcPnbcfz6DRD0zQUqTsZmDuPqirYVAGdpHe05fsuT736BJedfwDLtFizIcrYcg3pSOrLZevLKBlfeuJGT4IS//AYwZtk3EidzzYuxOm4COcR679lWrTYW1r7PpZcb4iKRAiXLQub25kWSiYhc6D+HELhhTiPCXt66e0Wrr5UxrSgskrni41Rxo9O9cTedcCLt7hrnsmB/U/x3buqOOo5PXG0SV7OQpasn8zIcZd1qc3OEI9GyM47cUrJvXs3s3fj97jlilpkWSDQ9B6vvzqfa275E1o3Ysu7g2mahEJhIrE4Cd1EN0wSholpWoCIIIpIkoLUyW0YK2FhBGMYZgjLNKhvaaGpKYIiiSiyiKaIOOx2bH0UPngmkhG+ZwA+bxY+bxaGYdAQaCIc04klTNS/syA+KnBtiohTkynO9Z+2q/uOcDtUWuJmn2jnfp+Hg9UNyKqdwpIxWMVPM3/TRg7u/huTh37M4IFhAo0mb8wvQM37erd/W7vaft1nm5qqpQqigKWOoiHwMdm+1Oewv7qIxvh8dNs+onE3WYXXklc0JOWcYRO/xRNvSOQ5lmOTq6itizFjqoPyYUlBUz5U43+fDTCmXEU6Uuavus5iX8NURpSdujAyTZOCrJ1px0uKBOIrlwO9J3ztqnDSWPYdG57kjll1HNUXfVki996wgTlLnmfGzId6bWzHEo5EaG4JE9dNErqBboIsa8hH/Ukk6E6CLkEQkBUF+chWiqo5kBUBC4ibEIta1Le0YJkBFFlElSXsmkSWx5NJyXmEM2um/AdHkiRy/cnYQsMwaGhsIhYziOkGuimgqrZeFSKmaRKPR5FFC1WWsGkSJXm5Z/THlJPtJXCgGtXW+yFPoiSSk+WgviWOLCsIgkD/sjH0LxtDKHgfv355PrLqYcioS7uU9ep4DtWkh+RYlkUg2J+8444PHnklT72xlG/fuQWXM/kOffSZyv4DjTz6ndfRtOSxRZ8tZ8fuhyk5plqRJEmUn/Mtdn7exPiyw8y8xNOaavIot1zj4rE/NpKXI9Ec8pBw3s3wibd26b4EQcAw238+ptV7JtBEPE5B9snfE7uSHlJls4mI1tbeGBaQ3OoJNDUTi5tEEzoIcrKmuAiy2vcTvSAk56PW8QFNEZO6pjoUGWyqjNOu4Ha5T0tLXl+QEb5nKJIkkZvTFuSv6zrBUIhILE48YbSalkRRRpKVU9JIdV3H0BNYloEkCsmVqyJhs8m483LOOO32RIiiiNMm075fa8/jdDoIRWLopFY8crrcjJp8S4/1o+sJVLGCN+e2cMORsnu6bvGHv8QpLL8n7XxJkii/4Bc8+c5snNJ2ogkHDY0S//bNBa2CF2DGlCg7X3md9koB+t0VxGLgsKdPpi6nhKYKXD7Nyb6DAruil3R50hUEgUOB0RjGZymm8rUbZbJPwUP8VBFJ4O5EAg/dcAH1accTes8u8HRdpz7QTCgaxzBEFM2GIAgo6t/HtH0yRFFEO5JaN25CuEmnqr4KuybjcWp43P9YgvjsmUX/wZFlGW9WFscWbLMsi0QiQSwWJxaPY5hgmBZYVkqtWQFAEJBEAUkEzamiaU4URfmH+Bhys7PYWxnoMObXspLP8ogXSpIjXt5deTy5OT4qDtchq71X7H3X5gU8dHsTuu7g3QUhZBkMAyaNtbMpEMDjTd+3lCSZ8gltC4ADG3+Wkr7yKDmeQ+3GBEcSTi46z86iTyJcPSNV0MyZF+SCyXb6Fco0tiSIBIJAfpfvr2TE13ni5QgTh2+gtCjKivX5BLmZMZPHdbnNE2EYBj535/YvTeViGhr/QvYxhS9WrdMYOOTmbo/Dsiwam5ppDsWIJywUzY6kKPRgxFyfIcsysuzCBOqadWobq3GoMt4sJ44edII8XckI37OYpOlHRVVVTl7M7R8TwzCIRKOEg020hOOYpoVpHck5bVmYxhGBKwgICBzcu45w01pMIYeyETNRVQVRFBAFEUlMCmNJFBBFAU2RsdntaUn+BQHyczxU17cgq73jkKLHG3E5BQRB5Iar2szPVTU6qyrStbL2CEc97QrZUMRDorkRu8OJorSFj4WZSm39TrLcIguWhJgxNanlvP9hiIGlCueMT97rsnWlFI0q6/q96QkK/F6Glv2W2ppKPtlVycCxo1F7UeMzE1F83s4lhrn0im8z/4MoNpbg8zRSEyjBW3AXk4ZP6HL/sViMuoZmQjEdRXUgSnb6oGRxn5G0piUtUIdqg0hCEx6nRo7Pe9YqAIJlWX3i7llb29IX3ZxR5Oa6M8/lFOnOMztqmo/G9FZHFMMUkBWNWDRGXXMMWWk/FtmyLDYt+ynXXbyC8iEQDJm8MKcQR/F/kJPbvleyYRiYRjxpupdEZFlEUyXsNjuiJBIKRahviiL3QvxzY0MVhdbXmXFhqkH9pXd92Ac8myI0T9SGI/hdbrqizXGrqtbkqRcUpp1vUV3vYn/DuQyb+K1WX4Od61/GpyxCk2rZskOkNmDj+suDzJyW1Lzfmu+mnm9TMuiCDno9MaZuYFctcno5ptfndRJoDAHJ394mJCgsODXPbMMwCIdDuLqxrxmORKhvDBKNW6ja6asN+nwOAoFwj7Zp/n/23js6jvvK9/xU7IhuAI1MgiSYgxglZomiJFs5WLJkS7bG2Rqn8cx63uzbObO747Pz/HT2vDezHs/Ms2ecbUmWbAUrSxQlJjGIOVNgAANAInbO1VX12z+aBNhsgAgEQNKDzzn8g4UKv+6uqvu793fv99o2lpmmxKVTGSi9ZksWL0dlZd9uz5jxvYqMGd/BM5jvTAhBIpEgnjLIGCamlV8P6+shbjnXgaz3vi7XuP9NvnDHv1JZUXjsD5+Zz9Qb//uAx59/oRioSr4frGmaGLYyIqpmjXt+xS2zXmHpQgshBGs2OmkMfpWGWcUN6PuitXk/Zug5yjyniSVUzEwr3/qSo9uYxOKCn/zxfmbd9M3uY/LLHQaapiNJEh1tTQRb3kfgZOLMT+HxDi0OI4RAxaC6cuQbGlxsfLPpJFMnVI1qYmE8kSAUTWJYckHi0rXKSBjfC1wQ6ylx6VRVlF5XCZ6XM75jYecx/qSwLItINEY6Y5IyTBTViarqKJre77pYeamXzmgmnyV6CQ57b5HhBaj2nRhYyTylAAAgAElEQVTU+GRZRj7/MjVssAREo2FsVFwuJ26Xc9jCbDMWfokDZ5ez/fcbyWQF1Q0P0jArHzpNJKKcPbmD0kAD1XV9a0jX1s+D+nkAtO76H3zvy+GCv/tKJKo8O4Ae45tf7uj5DqtqJlNVM/Qwcx6BMDNUDdL7vFJs28bv0UfthR+LxfnXXz3D0dYwiiwze2Idj9z/0HXp9Q0XkiThcHrJ2oKmli68TpXqyrLr/jsZkvEVQvD973+fxsZGdF3nBz/4AfX1g5PBG2OM4SQaixFNZMga+SQUSVZxDNJhcLvd6LEkvYWCclbvltu0r8xjVRSNQKCKcCRKPGUST8VwqDJulwOH48rD0dXjZuCbuYBYPN297ePdP2NG9bs8dU+CoydVPtg6h8kL/77fJhNOPY0Qgrc/SJHNChQFsoYgkx7p7Nq84R1XUzGkBLcrwTJSVNeOvGCMZVm0dYb4hx/9mBNUImv5YrAzTTHafvlzvvPVr4/4GK51JElCd7jzRri5nYpSz6g00hgphjR1WLt2LYZh8Pzzz/PXf/3XPP3008M9rjHG6BfLsmjrCHL8TBvBmImQXejOKxMeqSj3Y2SLw2euwF3s3F84VzUMQVt0eLJry0r9uHSQkLHQiCSydAajxBNJhnNlqKlxAw+vfJUHP5HGV6Jw0zzBX3/xAE37ftTvsfHcTP7weoIlC5w8fK+XB+/y8tgDJaRTCQwjO2xjvBghBJgZ6qp7N7yZTJqzLWfI5YZf1N/KmVSUjry+elcoTFNLJwc+PsGJtIZ80RKErDvZ3x6nvb1YP/s/K5IkoTm8hOImp1raSWeuv77oMETju2vXLm655RYA5s+fz8GDB4d1UGOMcTmSyRTNrZ2caOkiY2loumfY1kw1Xcejy0UGb/yk+Wxu/CLP/DHAsSaDNZs0fvjsUqYu+O6wXBeg1OfD45QwzRyKoiEpDrKmTHswRjgSxzTN/k/SD1L6Q6ZOKvxsiiJRU3qo32Mnz76fVMZBRaAwBPuNJxWaDr1yxWO7FNuyUUSW2l4MrxCC7Rv/mY7DTzBBf5LmvU+we+vPh/X6kshSVjpyiV2pVJqTzW3E0hK6w8PhxkbkkuISMMtTwZHGkRPouF5RVA1JddPSHqO1rXNYJ6mjwZDCzolEgpKSnoVkVVWx7ctL9JWVuVHV62ehfLS43IL8GIWk0xlOnm4la8v4y8sZqdei3+/kZHM7urNQIWrhis9hmo+xrfkkpeWVLLuzbNiv7fM5SaZShKNptO7s1nz8PJMz0IVNmd876DVIX0n+XA69dy9OlUX3Pn1hGgmmTS4OhbtcMh5HqN/jB4OZM/C6NCoDvZf3bFn/cx699RUqKyRAYcGcEKean2VHYz03Ln34iq9vZDPMmTEOr3dklM/aO4KkLIvARTrRS26cx9sfr0EuCRTsq6RCLF18P2VlQ2/FORpcvfG58/XPiTj1tQFcrms/QQ2GaHy9Xi/JZLL7//0ZXmDEMuGuZ8aynQdGNpulIxglk4PqmgCJWAqSI3s/yUIiFIqhqsXGpiwwAYBYbKTCXTJuh05XJIKiOrlYCSuTFYSiQZwq+H1eJLn/kKivxNW95pu0F3GufTN11T3HCSE4F55OyUXrwr0hKS6Onahk5U2dBdtDYZuUOaFgXflKMI00Ab8HVdG7M44vxUquP294e5hUL/hg57uEI3de0fWFEFSVKqTTNun08D6flmXR0tqJJTlQFJXkRfdx/fipTHG/yYnzXaQArFyWeRUuXK7ya/odOpLZzgNHYs+hs5SVaFSUD//EeChczrkaUth50aJFbNiwAYC9e/cyffr0oY1sjDEuQy6X42xbJ81tUWzZNap1jqV+H8qoiU4Wo6oa1RVlyLaBZeWK/mai0R6KEYkmBhVumzrnLn7z1u1s3qkghKD5nOCffjmZcbO+0++xiqIQtu7j8LEerzuXE/z0xalMnXPlso5CCCwjTW1lKR7P5X9rVel94tPX9sGQyyaZMH7o6lt9EYsnONnSCaqnT+3u//KNb7KqUqLGaKc218EnJ7j5zle+NuxjuRy79uziX37xC37485/z7tp3r6twru5wEUsJzpxtx7qClpyjwZDqfC/OdgZ4+umnaWhouOwxYx5eMWOeb9+EwhGCsQy6ozDsN5oz7LyXEkQbhaYLlyOZShFLZlC1Qi84j8Ays/i9zj7bt13s+V6gq/00rac34/FPpGH6ikElFZ0+uhGR+gCHliaSnsrkuX+GY7Cp5ZdgGlk8ToXyMv+AMpq3ffDf+NZn1haM2zQF//HKIyxdPfR1eCOboa7CQ8OkmmF9Nts6giSzArWXMrZriVfeeI23DrcgefOhbyubYq4nw1899c3LHndteL6F5LIJ6ipLcbuvnjjJmMjGNcqY8S3GMAzOdYSxJb1X72C0H/JkMkkwZvSpfDVaCGETjsTJWlJPW7iLsKwcugKlvYSiezO+1wq2aSGTo6Lch64PPGkuFgtxaOv3+LMHm/D7FDq7bJ59cyaLb/8hzn5Kpvoci23jkk1qayqG7dkUQtDc2oEpHNe8OEQmk+Zv/ulfyZZOKNhuRNr5+uoFrFyxqs9jr0XjC2Bk01SVufD7rk5uzZjIxhjXBV3BMJFEDs3h5lp5TXk8HpKpDMYA8hpGEkmSKS/zk8lkiCVS2JJa0PhcUTQsoCMUo8SjX/PC9EIILDOD3+3A7w/0f8Al+HzlLL7jZ/xh06vYxhk013RW3n3PFf1GIpemZsLA9JsHgmVZnD7bgax5UAawNn+1OX7iKHGlhEunmXppNT/63YskMwZ33v6JqzK2oaI7XHRFs+RyJhWBa2Md+AJjxneMq04mm6WtM4ItOS7K8L12qKwo58y5DmRHcX/c0cbpzIeXU6kUiVQaIWvIcs9jrKgOEmmTdCZGub9kQAlZo4kQAiuXocStU1pxZaIZqqqycMmnh2VcuUya8TVlw1bTaxgGZ1qDaNfAPTNQaqpr0cwkUGikzGwK2VfF61t3s2rFyiFHFq4WquYgmjbItQeprR78RG+kuL71uca47onFE7S0R5BU9zUblpMkiZoKP7ls75m3VwO3201VRTklTgVhpjHNnqQsWVYRkk57KEoud/WSxi7GNi1MI41Ls6mvraCs1DfqalV9kTOyBPwOXH2smQ+WTDbLmbbQdWV4ASoqqphR5sS2CuvJY6cP462dQspTzZZtm6/S6K4MVdVJmzItrR1XeyjdjHm+Y1w1OrpCxFIWmn5t1y8COBxOKkotumIZNO3aqSN0u9243W4MI0simSGbs1C0vD60qjoJRTM4XSrFiVqjgSBnZHFoMj6vjncAjehHG8u0KHHKlJeV9r/zADAMg5a2MJrj6ibpDRTDyJLJZsmZNpYNjz/0KD/62b9xMmYiyQrCNikZPx1JlhG5DKYt09oZQpFkJBkUScLhUPH7r51noi8URcWwJM61dVJXUyxmMtqMGd8xRh3btmlp68QUOtp10LHlAh6Ph+Onj7Pm4EYymkm5XcKdN94/5C49w4muOyjXHQgEiUSSrGGSM20kRSOaMLGMLH7fyHtiQghyRgZdlXFoCtVVpSjXqLiObds4lBw1VVXDcr5cLsfp1iD6NerxCmETT6bIZk0My8K0BJKkoKo6kpT/jRSnxne/+V/4H//+b6QDhc0wSo0wN8xbApKEBSDAFJBO2mTPBkkm0miKgq7KuFzDF0kYThRFIWMJ2jqC1FRd3RD0mPEdY1QxDIPm1iCKfn0koVzM3o/38POW17BWBgCNc1aK4xv/jW/f8m3cnqtvgAEkJEq8XkoAgSCTTqOoNsGoQTLRSmVlBZo2fO0LLcvCMnPIssCpqTgdKt5AAPl6+G3NNOPqhyfByrZtzpzruuYMby5nEI2nyFk2hmmjqk5kWUNWNPQ+5kSKovDEfffz8pp36MwpgKBaFzz24Kd6XROXZRmHw0k2CwLI2hDujLJt62tICO64dRVV1TVIVyX6UoyiqCQNg85giMrAyLen7IuxUqOryH+2UqN0OsPZjsgVheSuZknDD/74Pzm7uHA2LyybuTs9fGrV41dlTAPB53MSi2UQwiaVjOD3uhHImJaNLQS2LbBskCUFScm/IC+8KAUCYQuEnRcsUFQJRZJQFBlVlnA6VFxOF7JyfaWP5DIJpkyo6TM7erB9o0+1tCNr10aoWQibSCxOOtvTw3qoBDvbkGSZ8sDlowMX7jGA/Qd28+qGDzHKxoMko4ab+cSiuaxatgKvx4HbdW0sM5mmQZlHGbYlh94YKzUa46qTTKVo7YpfN2thvdEpxbmgs3wBSZEJSdfHBEqSZDzecjK5FDUVPjSt5/EXAkzTxLJMbAHYAmQJSQJFVlBV9frwZgeAkUkyqa5i2ErHms91IKlX36DkzByRaJKUYaJpLiRFRbvCiH+gcmCRASEEaz94h0Mnz3CqtRXftBu7s3ntigbW7j7AjQuWcKq5ha07tyHJEssWzGXJjUuvbIBXgKrqhBIZVDWBr2T0IxZjxneMESeRTNLWlURzXP0X1JXgFQ5CvWx3msMXxh0NVM1NW1eE6opS9PMGWJJA09QCg/ynSC6TZEJtObo+PKIpHV0hTBwoVzF128gZRKJJMjkbTXcOSqxkuPjdiy+wrS1LOp7FPX5G0d/Nsnp++9zPaTZ0pPJxAOx9fw9bd+3lu089ddVC0prmpD2UwOnQh+2eGCjXV6xojOuOHsN7fdUG9sayirnYnYXlRsrBILdMWYJt21dpVEND1dy0d0XI5a68TeH1gpFJMKG2HKdjeCQeE8kksbR11UrkhLDpDIZp60pgScOfvJgzDN5Z8zq/fOEZfvfic7S0nO51v2wmzZ6msyhOTz4rupdnQdgWR5vPdhteANVbxr5glg+3bSeeuHplfLrDQ0tbcNQ1rP+0p7ljXFWSqdSfjOEFuP/mB5A3y2w9vZ84GaqEj/tnf4q50+bR2t6JJZwDehELITh6/ACJVJx5sxajXTTjNs0cW/euJ5aJMnfiAibUTx2xz3PBA66pKP1P4PEmmFRXMWzejWVZtAXjaPrILaM0NZ3g3U2bSGQNqv1eHrnvAbznM+ujsRixpIGiuRgJ5dNczuBff/FjQiX1yGopWND4xjs8snIx8+YuAvL38elTx4mGu0jITpyAu6qeyIl9lE1dWHA+ubMJqXpK0XVUfzWHjx6jYfIMEukggdIS9Ksg5Sqpbto6gtRWj1453FjC1VXkTznhKpPN0twWLmqMcKWMdMKVZVmk0mlM0zqfjAS2LbApfkwUJCRZQpYlZBkikSiKo6TXNoQXONd2hhf2vUB4po7s0XAcinNb2XKWzVvFubYzPLPvWdKLy1A8DswTIWa2BXj89i9d0We6OBmm18+cS1FXfZ1kKA8SIQRWNklDffWgPNT+ns3TLW2gjpzh3bNvLz996wNMf95TFLZFWfwMf/ftb5BImyDryPLIedzvvf8WG1szyJcYwvLkOf7yK09x6PB+3ty0kTAesE1SbSdwT7gB3VtKJtxOOngOd00DsqzgTXdy28L5vLHnCGpgfMH57JzBbeM83H7bXcD5BhsuhfLSkerW3TemaVDp1/GVDF/lwljC1Rijim3bnG0LXXNlF5ciECSTKTJGDtMU5CwLW8ioql4g2djX4kx3wzI7/093l9HZ1YFpSTidLhRFwqGpOJzO7jWtl/a/SHJ1Rbd+rrXMxbu7NzMrMofXDr6GsbqmW9danVLOxyUx9hzaxsI5y4b/C7jw8TQX7Z2ha0p6bziwLAvFzjD5MlnNQ6GjK4QlOUdUf/z1DZu6DS+AJCuESybwzEsv88iDnx3BK+dpDYaRtWID2JVMk04lefmD9ZiVk7vvY728luDH2wnMXIKzrBrdF0A5tZOH7nmAefM+g6Io7Gv8mHPCRpJ6fgtntJlbPtPTMUnVHaRzNuc6uqgqL0VVR89EqapOeyiJy+kc1nK8Pq834lcY4z8dZ862o4xgOO5KsCyLWDxBNmdjmBaK6kCWNZBBvcL3syzLVFfVkEwkiCazaA432ZSFnYjiUBVikQ46anNcuuIoL6hm484PaHdEUSj83tSqEo6camQhI2d8JSSE7KCrK0JFxeDLLpLJOId2/Ran2kwmV0bDrM9TWTWu/wNHECObwedSqKmqHd7zGgbRpDnivaU7Yim4pARVkhXCSWNEr3sBl64hMqKortetKmzeuhGjfELRnNRbVY+nsxGn109dqY8Hvvd3OC7Sgf7CZz7P717+Pc2RJKaAao/OA/fdX7DsApyfKLlo7YpS7nPhcY9eoqbu8NDWGaa+bniEVy7HmPEdY1hpbetEKG7ka0W4lx4PN57KYpgCTXMiyYzIWhmAx+tF0zWC4RiK7kFVHFhAyrARvRl4CWxho/SxAKT0etDwIkkyGUsiGksMSgkrEY/QuOM7fP3TLaiqhBCC19ZuoSX9D4yfOHcER9w3uWyKmnLPsIYPL9DWFRlxwwtQ4tIJ9rLddaW1QwNk9cpVHP7DS9iBid3b7GyK2RPGkTUMpF5C3pLm4OHb72bajDm9ntPt9vLVJ79CLmdgW1aBYe4NVXMSiuU7EpX6fVf2gQZB1pKJxUe+/Ggs23mMYSMYjpAy5avaeu9ibNuiKxShpTVIJGmB7EDXnaMi6K/rDmqqKpCtFNb5pgeGaeA4VtxX1zrYycpZqxifq0BYhZmi1vEgSyYuGdS1U6kE7295nXXb3iKbGXgfX0XRiKZyJJMDP+bw7l/ytcfyhhfyTSge+mSUjlO/GdSYhwMhBGYmwcTa8hExvLF4HMManXt7+exp2KlowTYp1MytK24eletXVtbw2TtuoyrdhtTZhDt8miUVOg/e+ymWL16BCDUXHePLxZgybVa/59Y0vV/DewFV00lkbbqCkUF/hqGiaQ46Q/ERz34e83zHGBaSqRShuIGuX/3MZiFsguEYqayFpjtRr0LdI+QNUUVFBSeaGnnx4CskpqmkawXmm/vxr56O4tSx9nawwJiOw1XCZ1Z+nt9u+AXnajOIgANXU4abPQtomFNcN9kXHx3YyJrIZsSiSrAFWz76IY813MP0CQsGdLymOgjF0zgc2oDW2zx6c6+JWiWuMwMe83CQMwxcms2kibXD1hbwYoQQdIaTI5rdfDF33fFJIrFX2X+ymVQuR8Dj4vbbb2Vc3YRe97csizffeY1jbR1Yls24shIeuvtBvCXFHmNXVzvrPlxPOmcxLlDOravuQFWLn5GZM2YjIdi8excpwySWTBIKdhKoqOKWGQ1sajyFVD4ebBst0sw9K5ePyMRbUTSytkVHV4iqitGRg5Q1N53B8Ihebyzb+Sryp5LtLISg6Uwb6igkWF0u21kgCIdjJDI5VM11zbSs+9G7/0T01p4eqcKyib60j6UVy1ky/zY8Hj9CCGzTwOPSSCdjhMKdTG6YWbQedjky6RT/uPOfEUsKVYn0bR18b+X3en3B9omVHlAC1q4Nf89Tj24s2v7rV6Zxw83/MfDrDREhBKaRoqrMg983fKHJS5/Nto4gaVMdlahOzszR1hVF1QY+kf3t87+m0fSiaPmMAiFs/OGTfO8b3y2YjDQ2Hub599dhlU9AkiQsI0NFqpVvf+XP0S5Zh9m3fzcvb9sN/prz5xQ4Qif59hOfp7QsQGdnG9t2bEVTVe6/5x5Ma2R9Odu20WWTykBZ/zsPA0Y2xcTasisqT7tctvO1ER8c47qmtb3rqidYpTJpzrYFyVgqmn7tGN621mY6x1sF2yRFxvfIPBRdw+PJZ5RKkoSiOUjnJFBdTJ4yOMMLsG3feqyFxa3SUnNK2Hdo+6DOZUs60Wj/E8OKCY+waUdhQkzTGQnbeeegrjcUjEwGXTKYUl89rIb3UmzbJp7OjYrhtSyLts7BGd5oJMSxUKrb8EJ+DT/sqmbnzi0F+7635UPswMRug6zoToKecazbsLbovJt27+o2vPlzSmTLG3h33RogH5p+4N6HufvOB3B7vBw7/jG/fuEZ/tdvfskLLz9PJNybHtzQkWUZw1YIhkcnBK073HSFYiN2/jHjO8YVEU8kSeekEQn1DQQhbDqCYYLRLMo15O1ewDCyCEfxYyYpMoZZXHsrSRKS4iAUyRCNxxG91Bf3haroCNMq2i5ydpFX0x+yrBBN5fpVwJrYMJ9zmf/KL16ayYtv+fjNHyex/uBTzLvp0UFdbzBYloWZTTCu0su4msoRN4odXeFR6TkthE1rRxh1kEs3bW1nyfUSdVJcXtq6Ogu2dSWK1/NlTedsMFy0PZLKFm2TJIldh48UKbrt3rOLZ97fRBOltDsqOWR4+PFzvyUWG15DKcsK6RxEoiNnFC8mmbWwrOJnajgYM75jDBnbtmkPxVG14ZHrGyypTJqWthCm0PsMqQoh2LBzDf+x/if8ZMOPeevDl7Gs0ZNUrJ8whdJTxXJ71sFOVsxZgZlN9CpNqWgahqXQFYySO5+w1R9LF6xC31XsbfiPpLlh5o2DHrumOekMRvvdb+rMVcxf9WMaFr/KnJW/ZP7ikevwlM2k8Gg2UybU4vGMhkEUJNK5UZlctneFkQfh8V5gwsTJOLLFxshMhJhcP6lgm6OP3sq9ZVF7HcXPlBCCtJDZ9tGmgu1rt34EpT1lXZIkkQ408N55L3k4URSNeDovhjPS6A43HV3FE5PhYCzhaowh09oRRNWuTrOEaDxOLJnr10t4acNzHJwZQSnNj7Mt08XZNT/h6/d8ZzSGiSRJ3DvpTl7Z8hbmTRVImoJ9oJObmcPE+skIIYjGYqTSBoruLvDiJEkC1UEwksTvdfbbnFzTdB6aeC9vbHyb5Cw3whb4GrN8btFjQ/YOhewgHIlRVjp6pR69kU0nKXGp1NdXjqqWcjAcQRmCQRwskVgMS6gM5WdyuTwsmFDLrs4Ysjv/O9mmwXgpyZwbChPtZtfXsSOcQrnYkw+f5ZYH7ik67/wpDbx9+DSuQI9RjTd/jLduKmda21hx0b7BRBouWYo14hF2njjG2XAMr65xy5IlTJvafzb0pax5/232N50iZZgEPC7uWLaMmTNvIBhJ4nSMrNIXQCJjYtv2sEdYxozvGEMimUyRzklo2ujGeQXQEQxjWFK/Hnc8FuGwoxmltLp7m+LUaJ6a5OiJg0yfcsPQxyEEew5tozF0DFlILJu8nIl96DDPnjqfKfUz+HD3+2StLMtm3d/dH1WSJEr9fvy+vo2wqjmIJQ1yponPe/mkttlT5zNz8lyONO5BVTSmf2Iufr/rsvKSl0OWZeJpA5/XQunDaxpJjEwKj1NhfH3lqKodXSCayKKOcD5DNpslnjSJJeK88d7bdMRS6KrM7IkTuOO2OwfkdX/q/keo2rqBg00nsWzBhIpy7r7z60X7PXjfw4g3XuZQy0kypk3A4+S2FYsZN644i/qWm2/jrQ//gUi0E0lWsC0Td8U4NHcJbmdhtMbn1Om66P9GPEQm3IZ/6lKCQBA4s3YTj5sWM2feQGdnG1u359ejly9ZQWUfrQvXvP82G8+EUXz1AHQAz6/bxJ/7/NTW1dPWFaauamT1mDXdTVcoMuyZz2PZzleR6znb+VRL+6j3MBXCJpFJEUswIB3ifQc/4qWKnWilxeNctMNHlb+aY5ETqEJhxdSVjB/XMOCxPLf2lzROj6NW5bMZ7cYgt9sLuWXhHQP/QL1wwRNOpg3US4ywEDYqFqWlJYNqwdaftvNAUDCoGoL61VAQQmBk03idClWB0lGR+ruUysoSjh5rIZwUI+ppCwRn24JYQuaffvpjUoEp3cbWziS4qcLBQ/c93Ofx2UyaNR+8S0csjltTWb38Zmrr6vu/rhDYtoWiFE9oBHklL9M0efm1P9BoehFmjvi5E8iKgkiFeeozTzBnTo9XvXP3Zl7dcwLZmzdQkaZ9lE6eX3TuulwHMydNYu3+xnyZEkCohdvnzmD1LbcX7f8/f/pj4r7CzyOEYJaW4IlPP4Ft23h0MeIiHLlsgqkTB6+WdrlsZ+X73//+969gTAMmlRodWbTrCY/HcV1+L7F4nERWjHi452Js2+JcexiXp4RcbmAJELqis/3MDuSqQs/F7EyQPNTC/plhotM0guNtdp/aiaPTor56Yh9n6+Hk6Ubed+9HHdejfStVuDl74jjLxi8p+l5CoU427lpLZ1crdVX1lw1fSZKE0+mkxOPGNjMY2QyWZaMoKpIkYSOTTqdwuRwDNsAOh0o2e2Xr3EbOxOVQR9QQmbkclpnBo0uMry6n1Fdy1dr1eTwOTrd0Iikj22EnHIlhCp11G9ZwPOdBvsgYSqpOV2szKxYu7PVZy2bS/OiX/0ETpcRkD52Wzp59O6nxuqio6JFHFEKwb/8uNm3bTFPTMepqanE4nN334fHjR3j1nbf4aM8eTp88ga+0ipwJplCYMnkmbUd20nz6GKXTFuEsq8ZZOZGDRw7jkWxKS0vRNJ1ZM6YjxUNEW08hkhHMdAK1rNhYWfEgx1s7oCKfcS1JEpLbz5mTx1g6d05RYuB727Yh3IXxbEmScJspFs2dn19bzmTxuh0jnHgnoUomjkG2o/R4+t5/LOw8xqDpDCdQ9eLwZzwW5XTLSSbVT+61uH+o2LbF2fYQqu4eVDZzeaCKhl2lnMzkUJx570lYNtoH5wjfXI0W6PkM8uwKNm39iKX2zQUP8d7DH3Gw8zAgMbdyFvNnL+XAmf2oi4trDeMTVM6cOcHkyTO7t7219RW2K43Ii6qwUufYuPYjPnfDZ6gfN/myY5ckCZ/Ph88HRjZLLJHk8IkDHA4dIadalJseHl71GC7X6JR4aZqDUDRBTeXw1lgKITAyKVwOhepSFyUl10ZzB9u2SRs2juFtkVuAaZok0iaarhKKJ5B7yZ9IoRGPRSkrz4dWI+EgmXSS6tp63n3/HeL+ScjnJyiSJGGX1fPBR9uYOTO/pCKE4JfP/pwThgvV40ekLfb85jd85hO3U1c3kR27trP+4+PIZXWgwMUSEWAAACAASURBVNmEwcmXn+ULj38VSQJJUdAcTkpnLCkIf0uB8WzZu5dJU+YSS0XImW4WLVzMimW3APDrF56hqZfPnEvFMKtmFGX6mmXj+eijzaxeXViiFvC46LxkX2FZVPp7nl1Nd9EVjlI9goIYiqoRS2QoGUbltDHjO8agCIbCSEphAooQgp+9+TP2ys1k6py4NmVYJCbx5Xu/fMVZokLYnGsPow6x1OPJO77KG5tfosk+h41NnQig1s/m43HFnmC0VtDe2kLt+fWvP258gT31bahLfYDg2LmtnNx4Cr/Tj5UJoTgLZ+lqOEfZpB7jcfrMcT7ynkCdll9zVr1OjFud/HHTa/zFuL8a8GfQHQ6ONX7Eeu9upHn50G/YsvjRmh/yvXv/ZtBlREMlZ0mk0hncriuzSHmDm0ZTwePUmDCh6qp5uH0RDEfRRlitLRiOoen577KmvJwDp8Iol+hGe2UTn7+MWDTCMy+/wNmUjSWrlJJGMrNIVcUJTBeXE+3cuYUTOTeqJz8ZlmQFq6KB19et54uf/TI7jhxBLu+J9siaTthbx86dH7Jk6a0AxLMGkqv4OY4bBrIMsuzAQiWWTBJLZPB5ndy6dDmn33kPq+yiFoLRNmY3TGR3JAuXVCdYRooSbzWXctuSJfxh4xbE+fMIy8IbOcWdDxeuZxuWTCqTxj1A2cqhkDYshChuNjFUxkqNxhgwQghC8UzRi/KV9S+zc1oMMb8KR6UPe34VH00K8uam16/4mm2doSGVX1xAURQeWvUZ/rfVf8Vfr/4eT9z2RfxOH7ZRbHzVqE2JLx9KDoe62Oc8hVrb48GrdX72OU8xt2EBzu2FJT3CshnX5aEs0CNysfPUdtRpxZ5cZ1mGWHTgAgRCCLZ07kCa3LPmKikymdUVvLvpJcxsEiN7ZWu6A0FVdSKxofVSNnM5sukEip2hRLeYOqGSyfU1VFcGrjnDCxBPZEY0jJk1sly8EnDzytWUJc8hLio7s5NhFk+fgqIoPPPyC7S56lAr6nGU15Iun8zZaAozW1xu49J6fKrjZ5pR3cVRqHDOJhYNEjOLU35Uh4vWYE9bB1ef5UmFvpuiqJiWYPOWLcSiCZ6441bqzS588bPU5Tp5dMVNfOrBz+KIFOtCx8400h681MeFObPn8dX77mGGEqfeDnOT3+K7X/46TlfhZFxVNaLxkS09khQHsfjw5eiMeb5jDJiuYLigtCiXM0gmEhyIn0DxFj4MSqmL/SeOcf8VXs+WHAx3j/dbF93Jzs0/xFrZk2EpLJuJ0VK8JXnju/vINqQFFdiGiZ0zUT15D0WaU8GB/bv5/A2P8/qHb9DhiKFYMDFXyWdXfaXgOhJSrzNlyaZgba8/cjmDmDNT9LAqTp2YlqXU58Kha8STKQzDJmfa2EhounPYDYiNQiqVxu3ue0KUT5jKgjDRVQWnrlBR5sLrvTZCyv1hWRaZnA2DSGobLNFYCk3vWQ9UFJVvf+nrvLnmDVojcXRFZuG8GSy+aQXRSIizKQvVXTie0ikL6Diwier5q3vGno4zf8qk7v9riozIFd+DKgKX24OOXSTjImwbt95zty28YT7H1q3DWTet5zrxILMmTiq4v7duW8+uY8fJlVQhjp6izIrz+Ycfpa62sL1kZYmbQ8d24/BXICGRjXXhrZ3ModMt3NvLd1VfP5HP1fefi2HaMplMFqdzZHQHVFUlnswwXLldY8Z3jAETTxkougfLsvjF27/kgH2GjBvSXV2UMLtof1MqFo8YKNF4nIwloSjD7304nC4+N/1R3tr8Du2OGKop02BW8tnVX+7ep6q0hq4176GVe5BdOmY0hXNcOZrTybjKJdTXNfCtur8glzOQZaVX723ljFvYf+hZlBuqsFJZortPIqkKervBQX0vyxasGtB4NU3HZWhcKrUhLJt9p/bzs7fhq3c/SUV5z5qXaZqkUimyRgbJBjObxBYCZBVFUXvNch0IiqIRT2Vxu115pSkzh7BtVBlURUJXFRwOGW+5f9DJKdcKkWgM3V0yYiIOpmmSydlFLS2dLjeffugzRftnMilsufj3kmQFRdNJH9uOu7QCj64yb3IDd97RU7O7Yuly9r70Gkplj/ESlsV4vxeHw8XkqgBHjQyK3rOUYLYeZflnngQgFOzgrY3rsHU3kaZ92JZFpqsFXXfw3rlS9hw7ysLp05k2dSrbms6gVjbkjYrTQ1xU8oc3XuOLn32SUl/PWqnm9lE+bSJGIgII3FX5bOZ019BUq7KZNB9u2UAul+OWpUuZOmXgVQuDJWMMn9rVFRnf9957j3feeYd//Md/HK7xjHGNEo/HEXJ+nea3a37LzpkxFFcVKpBqaoGDzXim1SCfV8WxTYtJavEazkDIZLLEEjlUfeRe3pPqp/Gt+ml9Gs+9rXsJfGIu8kXKP5EdJzAbWzg8vZbqijr8pYGi9db29hZ2Hd2O3+Vn2cJbuf3sIjZs2UEw0kbl3QuQzrvx77TtJbY9xp1L+o8NSJLEDfoUdobbwKEQ2X4CWVex0llEucLhGTH+5bWf8H88/tfdtbCqquI7r3dcVubG4/Rg2zammZeMNIwcthDYQmDZAtsWPS3URL7cRIIe508CRZKRZQnTyKALB26vE4degq7r12ToeKhkDQvNM3JebySW6F7rHQhV1eMol3MkLtme6jqLt24q4xw23/3S14qOM3I5FK2ETyycz9Z9e4kJFUXkGO918cD9jwEwZ+Zcdr38HDh9IMkI28SlKXR2tuMt8bPuw/cxq6fhBhRNJ9F2ipol9yIrKkY8TNu542w51caxE42o5VMKri9JEp0Zk0Qqh23HKD8v1FJdWsKpsInuLSxdqywZfPLggYN7eWXDRnJlE5AkmS3P/J4Hl83lgbt686GvHCEpZDIZnP0I3gyEIRvfH/zgB2zevJlZswavWDLG9UcknkZV86HGg5nTKK4AZjJDZNsxvDPq0CtKiO46ieLS8YyvYPwRm8c//Y1BX0cg6IrEB61vO1R6S1bKGQanHJ3IWmHhv//GyYSSh9l/U5KdH/wTc+xJ3Lr4Lupq8wlaL2/8HftKWlBuCmAl2/lw7Q6enPcERibLh6vLuw0vgFJTwu5Th7nDumdAhuu+FY/g2P4mbxx+k8BnF3efSwhBcO0BztRUc/TECWbP6Lv9oCzL6LoDXXfgucIkaUnKUur397/jdUjWtBjJ/lxpw0QdRO2yJEncvXIlv37zLdwT5iDJCqmusxjxIP5Jc6nSitchLcsiHE2iaA5uuOFG5sxZRCwSxOly43D2LBFt37uT0tnFPYK379tJw+TpBJMZOD8HTnWdJTBjcfc+ekkZvgmzSIda6ciE0cqmFJ1HICFJAlNohKJxyv0lfPL2u2n8xb8T8U1AVjWEECihM9zxieI638thWRZvbvoQq2JyT/JS5SRe/+gAtyxdRmnp8Gc/67qTeDI1LMZ3yDG9RYsWMUolwmNcZQzDIHNRzDNzPgAa3dFE4PYb8EytQSv1ULZiOrrLxV1tk/k/H/9b9CF4rsFQFEkZwfqOAZDNpsn1MgRJlpA0ldCGw+Tq3Ry9XeJHrb/lb379Xf7ld0+zr7YNdVYFkiSdz2yu5tVDrxGyoyju4u8i6RfE+xCej0ZCBDvbeq4tSUyrmYF3aUOBEZckCd+CScSTMdq7OoklRke0JZkxR7zZ+NXAtm0GWEY+JNKZDFIvIeT+mHvDAv7qc58jeWQT4RP7kFUdX/1MPMET3HvnfQX7CiAYiV/S5UjCX1ZRYHgBEkbvuuGJbF5/QDu/7COEjawUTxg0lxc7l8XldGNGixOmpGQIWwhkGXIWpFJpHA4nf/HVb7C8QkY7sxvO7KXKrZFIDi7sfOzoIWKO4gmgKJ/A+xvWD+pcg8Ewhr6cdjH93gUvvvgiv/71rwu2Pf3009xzzz1s3z64NmVjXJ8EwzH0i0ogxkllnLFsFJdWlMjhnFlNcH9iSOn4qUyatCFQR1my8lK8JX7KY04uNWNGVxyjI0rl3QtQXHmP2TO7DmtyJYf+uJ1x9SuLztXuTjApV4eVSRSVJrmiUnd29QWCwQ6e3/k72gNpbE2iYq/G/dPvYerEWZzrakabXPyy0SpKkD44RsOymUTiWVxOJ9pgevcOAUVzEY5EKC8bnd6qo0UimUC5AmGNeDzGy2++QUc0gdepc8/qVUya2FPTnUhmUHoxYgNhfP0kfvC3/w/vb1xLJJGiwufgtse+WTTJjcbiIA9s4ut1aEXh7Pz2/PHTxo1jZ2cC2elBiN5nJbZtM3lCA5Ikc7i9Bbl8HGYmRaz5CJ7qifz0D89x6/z5zJ+/hHgqh6ar6LqDs+3tZGtmI+tO2oBXdjfS1tnJvXcOLE1Tdzigl45DwrZGJFfkAtleOocNhX6N76OPPsqjj155e7CyMjfqVdCGvda5nPzYtUJXLIrH0TNj/uqqx3h63U+J9JGGrDtlysoGX5cbO5ekPNB/KqHPN/Ke8YMzP8lze97Enl+JJEtku2LE955Gr/J3G94LKE4Nzdf751UE3L/6AY688/+RXFXZPSmxgkmWl8ykrKwwwPm/1j5H6FY/GvnvIT4DXt7yGn8/cw4rb1zB+9t3wrzCnr2JQy3cMmEZlVV5Q2haBlWVhUZ6KL9Hv1jp6+L+HQw5K0vl+UzfwX5nsWiU//bjnxBy1yPJfkjC4edf43uP38eiBXmpxVgqiVsb+v3r8zl54rHipKwLpDNZVN2BY4A62KuXr+SF99cjyi7KSA6fY9XqlXg8Du68817sd1/j0JlTWMkotmUWZOon2k5RKudYtXIV7W3nmFiX5tkXn0O4/JRNWYDmLgEq+fDAfm66cTEejxfDzNJ2ronThhOlpOe7kL3l7G46w8M6OAYQ1p0/fx7V697n0qI9R6yFT97+zaLfryvYxWtvv4Nh2ty+YinTp/e9RHM5shkoL3dfcZ7DFWk7b9++nRdeeGFACVfXq4bxSHI9aDvH4wk6owbKJZ5UIhHnvz7zfyEeKGwmYLbG+HPHJ7lx7mIGQywRJ5bqX0d3OHSKL4dpmSSTaSwLOsMdbD/2IXEjQVOmCd/9c4hsO0bZ8ulFx3WtO4SzthTvzJ6XmBCCuk0Zvnbnt4hEgry153XapDAOoTKnZDqrb7qr4BzNzSf4j+Qf0ScVrlVZGYPbjk7i1iV38frmF9lZexa1Lm+cs+1RanYYfOfR/717/1zOoKrU3V1yUVbmJhweWn3u5chmUkypr/iTSrZqPteJLTuH9J396nfPsDmoIF1S3jXR7uLvvvNtLMvibEe0oMRouOkMRQctiXmqqZF33nudeCZNXW09K25aTsPkQsNkWSbxWIS169+lOZ4iJ2uIaCf1pSUEKms51NJMNBJF8/pRNCdGPIRAoGg6pQ3zsE2D5ZUulixdjWXZbNr4JgeyxZMbIx6ixujktptvY968Rf2OvaXlNL/6/bO0x9M4yqqp0AT33XIL82fPpvoiNbbN27bwzNoPMcvqkSQZO9rO6qnVPPnYZwf1XeW/C4sKn4xvACp+l5ucjpUajXFZ4skMilr8svB6S/jbh77Hjzb8nOgCL7LXiTgWZHl6EjfeOzjDKxBE49lRS7LqjVQ6TTqTw7BEPglLhkCgjnsCeS/j8PHdbNu4FSsUx7pIrhLAzuZQHBq5WIrUuhNoC2ognKb6tMZnb86XL5WWBvjcbV+67BjiyRh4i0OSskMjaSQBeGDlo0w8soP9Hx1EIJhVvpibHi0Md2uaTiiWoG6E6h0voDtchCJRKgMjJ+s32pi2PaS2fgDt0VTe472EjvPiD8lUCkUdOTWyjJHFFjKDmQq1tjazZvN60lVT0TUnwXAL7R1tRcZXUVRKyyp49OHPk04nSSfilAaqOHhgJx8cO0M8kSQwa2nPclNtA+Hje3EFxhM/dxxXYFx3z21FkfF6SrCiMRRnYeafEQ/TUTaO328/QHPrWe6764E+x25ZFms2fEDGU0lZTRVmpJUqn87sWXMxLKNgv5fXb8Yqn9idvC/7q9lw7By3Np+mfgA1xIXfhUK2j7XywXBFxnfJkiUsWbLkigcxxrVL2jD7LPkZXzuBpx/7v9m4Yx1dzSGWz3mI8XXFrcn6IxyJIatXJ8kqlUoTT2eRZA1Z1jCzSV7f8Tztej6YVW2UcfeCR5g9dRGzpiwkEY/w5oY/cG5yCOfUKtKnOkmd7KD8llk4PujgyWV/zqkzH1PiKaV2yTi0QYgDT596A+4P12BWFM6W7UOdLJ3Vk1Qzb9Zi5s26/ATHRiGZSuJxj5z2syRJZLIjmJ10FbBsMeQsVK9ThV6c5RJH/jWbzVnI8sitxaeS2aIIVX+8s/49spVTewxBZQNbj51g2pQZBPpo8+dyebo1xRtPncS0wBWoK8rz8E2cRbLtFLZp4IieZf79d3f/bf6C5ew9+ktSjqk9XZzMHEYyirduCuBl54nT3JZK4Hb3nnv+9prXaRI+lNL8+0kLjKcpl+XtNa9z5x33kDNzaKrG8eONBIWbommPv5ZN27cNSMDjUnpZah40Y57vGH2SzmSw+5lHK4rCbcs+MeRrCATJTA5VG91b0bIsorEkOSEVePYvbv818U+UIcn5F0+bLfj9e7/mS6u/gyRJlPjKeHz1U5xrPcm6P7yK6jQIBMZTuUXmtiVfw+l0M3N6Plx25MQednXsIKVnKBMebq5fwdzpfYfSVFXjtsBy3t2zGWl+NZIsYTZ2sTQ3nUBgcDXTiqIRTWRG1PgCZHLWiDQavxoIIbBsGKp5vGfVrRx64VVM/0VLD6kIK+bnyzFNyx4RQd+Ptm9md2MjibRBwOvm9lV3diu1XY5IqJPOHFwab1IqJvDRjg+5997+c31sYWNls6ju4vCqrOoIK4ecTXLXnXcVCLtouoPP3vsI67au4+jZVlKmQEJQdlEbQsNTwZHD+7nxphW9XruprQvFXThBUDQHTW1taJqDdDqDVqLh8/mRRbGnKiwTj2NoclWWfeUZz2PGd4w+iUST6IMQAxgK8UQCeZRLi1KpNLFUFlVzFEwtTjc3Ep4poV1cyiNLxOZqHG86wNTJc7u319U28PmHem+OkMsZnDhzmPeVrSirywEfXcArjetQjqvMnjqvz7Etm7sKeQ+88fvXyag5qp1VTFwwNMUe05bJZLPAyPVdVlQnsXj8T6Lm1zRNJGno1nHy5Ck8dd8dvLFhEx3xFCVOnZXzZ3HvJ/Nr+5YtGEgSbjQS5sU3/8jZSD4fZEK5n8cefASPp9jArV23hg0n25E9VaBDXAieefk5vvrEVwa0tmz3YUTOtJzqf6BAfWUVZ0WCZFtTkWhGsu0Uui/AzfPmMmXKLIKdbXz88X7GjZ/EpIbpuH1+vvK5L7Fz51b+ePA0iqvQw5UyMWpqxtMXokgYs2e7JIFp5j9bbe04Jrqg5RKpV3e8hbvu+MsBfc5LsewrL7MbM75j9EnGMJFHuGNOImV0G9+te9ezN3yIjJyjyvZz97z7CASq+jlD79i2zZtbXuZY7gw5yaTKKuWBBQ+iaR4yJqha8YupteMMypLimbBa66OtqaXA+PbG6ZajbGxZR8idIJ1IYCk2pQ0+5PPZs9KMcj7c9OFljW9j00HeYQfa47PRyEcxX/r4feQTMrOm9H1cb2iaTiyeorZm5MqBFEUhkcpQev3bXjKZ7JDLgC6wYN58FswrbiIP541vP8cLIfj5878lUtqAVJHPam8SNr/43W/5i699q2Bf27bZ2XgUuWxS9zZJksgGJrF123pWrSpM6LuU0vJKMl1n8dQUTu6SrU2U+wZ2zyxbfhstf3yWo7Yg1txIyfjpSJJEqrOFXKSdGZMbWLZsNa+98XuaommkshrWvvYSuiQYXzueBVMbuHXVJ1i/YwdtiTC5RBSwcQXGM0G3GDe+72WsSZXldEUN5IvW0W3ToKEqryFuXZRL/J0vPMlPnn2Ok1EDS1Koddo8/qn7cLpc5HIGu/fsxOcrZdbMYpnc3rCsMc93jBHCtm1ydre4zYiQyWQxbRlNgfd3vM2mymMoM/Oz+wTw0w0/5y9XfXdIPWtf3PAsh+YlUD35l0gL8O9rf8aXlnwbRx/rsLOmLmTH4eeQ5xUafOtQJ7On9KjvZLNp2lpPEQjUdYf30qkEb7S+gXxrHTp+dMDOWYQ3NxJY3fNAx5Qs8USSEm/vn2nz6S1IywsTmKSZ5WzeumXQxhcgk7P79G6Gi6w5sucfLYyc0Z0UNNzYtsVAGjUcOLCbkCOAcnHvXEmmzXZy4ngjXaFOTp09i9vhYNlNS0mYUpFBl1WdcCI6oHGVlfho3bkGh78SWVHIxrpwBurgop/Utm02blxDc1cXAOMDAW5ddSeyoiDLMp955M/oaDvF9h3bCHUeRVZVJnhdLLn9SWrHTeSjjzZwwnSiBgKEju7E3zAPRXcSAd4/FaIr/Acq/V66YuBpuAEhBJlzx7lhce+TmAvcf89DtD/7C84kFWRfFXask4lOi/vuzic5CqvH+AYCFfzdd79LJBwim81QVV2LJEl8sHE9r364nZgjgGRmqXv9Lb715BNFzSAuxRoGgZkx4ztGrySTqSsSGxgIsUQKTdMRQrArdhBlbkXB37MrKnl/19vcf/Pg6syz2QyN6llUT+E6ae7mKnbuWc/KRXf3epzfX8G0j2s51hFFrcqHwMzOBJOD1ZSf78n7wa7XOKI0kZvkRDmbxXfCRi/3cs5qJ6PnUPca+BZMIhdNkTjcQi4YJ3miHc+UamzTInmqg99bz1OuuLlr2QNFySQJOUNvq4757YNH1ZyEo3Hk8+cUQnDq1HEcDhd1dX2H9AaDZeXX0K/3kqORFOzK5Uwkqf/vp629FdnVyzqks4TnXn6ebNUMFJcXkbHY88Lv0WyTS6c+tpmjo/UkRjaD3k/Cny7ZVMxZiXZ+gmtm03Qd2ky7Yyq7dm/lxkXLefnV52hRylC8tQAEE1man/8ZX/j8n3efp2HKDKpq8l2OLLNQPvNU6zlUZxWZcDuuinEFTRwUl5e9Z09hC3BUTQLy3rtr3DQ2HzrCyhW38tGOLWw7eIhoKkuJS2fp7FncsnI1iqLy1Bee4tSp4xw73sj0ZbcycVKPxKXVS1i6tKxnYtvV1cELm3Ygyiaefzq8dBDgpy/8gb//q376bQ/DvTJmfMfolVRm5LyAC2RzFqqe7/WacuWKZ/CaQtTuTX/n8sSiYbJlcpHXrjg1Yv2c7+6lj1F7eAvHG08AMNkzk4XL8tq3+45s5fDkdpSaGhyAIcc4Z3RSurgWNyW4ydfddry9F0eVj9Kl05BkieSxVoKbPsZuj1P+qXmcc8u05JIc2fTPfGXhF6mp6jGCfttNbz6L3x5a4pQkQSaTw+3U2HtkNy8cfpOOOoFs2Izb7OCpVV+grvrys/z+UDUHiWQSv2+Yeq1dJUZSLNMW+XXI/lgw70Y2vfwaUnnhb5Jq2oM0eSHKeaU5SVawqqZgN22HZATZk19vFUIQadqHmDiH3/z+V3zx8a/0ql8OEA51knEHug0v5Hv5ltTPQOhOdh85TH1dPaeTFnrFRQZTc9Bqahzc9xE3zF/afd01a1/j+Lk2sgJ8usaSOXOZO++m7uOy0S78k+YUD8RXjRE8V5SNHJXdvPfea2xpiSKVjIcSiAPvfXwap2Mri29aDsCkSVOZNGlq0Wn7m0y9u24ddml9UTziTNwiGOwkEKjs9TgYnnvl+k9RHGNEyI1wKDGdycB5jVtV0/Cmiw29bZiUyYN/oZcHKvF2FW83wylqnL2XT1zM/Nkr+PSSP+PTS/6MhXN6ROePxhtRanqSXhJHW/HfNLngWEe1H4TAf+Pkbg1mz7RadL+HkpVTuzWeZU3BurWOtw+8VXD87dNvR95TOHhpbxe3Tbut33FfYNfhrfzrBz/iv6//f/m3df/Ch/u2kk4l+dXHrxBdVoZjQjna1Ao6VpTw7xt+NeDz9oXy/7P33tFxnee97rPL9D6D3gH23kmxilTvXZYl2ZJbrBzHds6NHSfn3HJ81rpZOSXJjRPHcokt27EtW8WSLapRLGKnxN47SIBEH7TB9N3uH0MCGMygEkNSMp61tJa4sefbe8r+3u97y++VJGJxdfgT/4QxUi0Ghj2voLCYOUUetEjfEkzr6cDncvYa3v6IjgB3TSuj5/RHdF88RveFI7jKpyNZbER8lezavWXQa9WeP4noycyid+SXE+9sIazqnDl9DJO/JOMcW0EFW7Zv6v33+xvWcyIioBVMQi6cRNRXwebjJ6mvO0dVcQlaLIzJ7iYRGqhHBVp3K7IjS66FmuBsQwuCK90jJjgD7DtxYtD3dZXBErKuohvZ5zhdEFCVoet4x0PXfML4TpCV5Djplw5GJBrv3VkLgsBi73z0y33C6oZhYN0Z5LZF2V3EA2ltbeLD3e9Sf/k8kiSz1DkXrd94elKl871j1HdfREkmxnTPmpj+wAmSmFXDWnZnTpLOOWXELmYKzzcJ6Y0VyktreL7ySap26QQ+jlK5S+f58sepKstc2WfjyOn9rNd307nChXZLAR3LnbyR2M2Lr/yA+PzMZvaNpSoX686PaOyhUHL8e/mkIyIMawyu8plHP8sjc6upEbqZJHTzxJKZTKnKnvFuNomsXL4Gq9uPp2o23pp5mK5kDYuymfbQ4M0Kystr0HvaM47Hu1oxu/yY0aiZNI1Y8HLmOR1NiP0EMk5fbkCypGfVi74SDhw9yNKla6gxJzGL0NNwFqNfDoKuKtS4TbiU9Ps0DJ1Su5C1jzFAbATdL4Zb7Ny6fAV0N2UcL7VBYVHmgiNt7DFo1w9kwu08QQa6rqNqBteY+DkkCUVF7OfWXrvoThzH7Gx+fwsdRgg9nCDPW0VTsIHq8imDjmMYBr/Z9BJnA0GEOX62XDpJ6bsmvnjHC9iO2nn91dfRSm2IokjgiUVcFuC1Lb/g6TVfHfU9F5PHua17EWQJQRSIXmzFu2QSwoD6X5t7ZAAAIABJREFUEa0nswm7oWgZ5wGYVIlYPIbN2mewy0qq+HzJl0d9fwB7GvYirkjPVBUmeTl7/ByCKUvLN5tEOHLtEqe5XqxdD3LZzkOSxFHtlhYvXsHifvWtPq+fk+9uRPD1GQVdSTKlKB9RFLHJIgN9D4ZhYB2ifr6gqIxis0aLqvQ+i4amEWmpw1U6hXDLeYpLqzCCdej+4t5zdFUh1t5IZXl571iDNRtIahqCIPDQ/U/SEWzm6JF9XGq+SFSQEBEo97t56qkvUl9/kbe2bKItpiEKOuVuO8888QxvvvtHOrJsUAPO4dXwhrOPFeWV3DOnhg1HzqF7S9CVJJ5oM59/4uHhxx72jOGZML4TZBCOhLNKSo4XhqGj6mTEeFRdIz7ThbM8Fe9qB3594A2+bHqa4qLyjHEANn/0DmfnJZBcqfiMWO2jqUzjDztewWcuxHH7FGR/ery0rSJBsK2RvPyhV7cD6UmG8S6tQXJYr74RWv6wj8JH+vrr6sfa8fc4MQbUFCo7LmEvS6/H0TqjTDHX0BNJphnfayEmJciWo273e4meCMKs9DiW74LKjEeGLqEaCZouoKoq8ggF/W9GRFHM+N7GC1mWB+0KNBIqK2t4YPFsth44RKcqYDE0phX6ePyhlDbxtNJijnSH02plhWAdy+9/mFBXOxabHUsWt/UTjzzDW+tf4fDZOgxAjfdgdvmJd7XiqJrHsaP7eOjuh3ltw9sI1qtjG3gDRSyes6B3nDyHjdYBY+uaSn6/PAB/XhG33tbXsUjXwWFJicvU1EzhL2umEAn3IMsylivPwz3r7qTulZeJ+6oRRBFD17F0XOTeJ54c9jOTRlCz/fiDD7N2RZCtO7fjcgRYt+aZkfVaHoefyCf3SZkgZySSak6TrWKxWNZM6n3tBxGXp8d+jIX5fLh7M08XPZ91rPPx+rTOKJCKp17QmzGi5gzDC0CRg5aLDaMyvqqiUGdrRnKkMj7DJxuwVeXjmldJ1+4zIInoCYXpoTLuWvcXvLXpVYIFMQyLiKtR4K7yh+kIt3F4+xEiHg1LD0w3qli5+G50TSORTGIxX3t2uV93ks3RmCd4mGoqZ+OJozAjD3QD+VCQx6fcMy5ZypJkIpFMfqKNr9lsQgsnRtXofqQIgph1vlZVhU1bNnA52IEsCiydO5cZM7KXlC1dvIIli5bTE+ok2B7k2MnjbNqygVtXrePO2+5B3LqZU/Xn6Q6HkfQkRU4Hr77zJj3IyLpCmdvBQ/c/0ZuAFQ51EeruYGrNVC7ojisdiNJpa2/jtnX38aQosP/4UcJJBafZxJI585k0eUbvebetXM1v338fI68KQRDRlASurkusuvMLg34mmpbEZk2/psOZ/u9AXgHf/PwX2bh1I52RKB6HlTvvfw6XO13QIxviCH/WgUAejz306MhOvoI8Dopun9wnZYKcMR66pUMRT6hpUnNX6RGyx2LD0uBlNoM58nRdZ0rZLI6efxfTpPRYp3imh5opIyumv0o8FkFxCr17SqUjjHNGaofuW9knQt+9PYjb7efZ1S8QDnWRTCbwLS9AEAQmAYuNNcRjESwWG4IoUld3ClVTmVw1DYv/2o3v7TPu5KU9v0FblrqmYRiY9wW5Y8ZTzKipZGV4OZsPb8Uimbj7ti/idI5PS0BJlkkkkjjsuVPTyjVWiwVNi+TE+AJIA1pw6rrOD3/+Y1qsxYimVKjg/I793NHezppV2RPsBEHggw83cbC5G8lbhN6d5KOf/oSHV6+mrKScI3X12KrmIAgiLZEQPZdO4Z+2GEEQuayprH/39zxwz6P8/q1XaIyqqCYr9mQPsY42TNNvSbuW2t1GzdKUHOqMGfOZMWP+oO+tqnoKzz/kZNdH24gpKgV+H8vu/dKQi3hRYESypE6Xm0ceeGzY8zLHz10gYeB3ORYmjO8EGeRalEFVs2vcenU7A9M/DMPAqw1eZlNjKaMxchnZ0bf71VWNQjWPspIayrc7uRyIIXtTbiy1McRMpXrUwh0OlwfnKZneHMhBHj5V7PvsnFdW54l4lJ1HN9JDGKdhZ8WcO2lqree92rcITzODScK6dxMPVt3F3GmLRnVfAykpquCr8vNs+ugDesQYLt3Go8u/isXiJZFUKSos5Zm7nrmma2RDEISUdvEnmNSuPXcrT0kU0xaLe/fuplkOIPUrBRLc+ew6dpyVy9dk9UicO3eKgy09SN5U1r4oyah5NWz8aDeabiAU9GXfmx1uPFWzCDeex1U6BVGSOVnXyKnv/z2OaSuQHRIyoFOAGRORplocxanXa8k4JVKSqurM9pn9OXniIMfPngEJrLqOJkpoOihqctgYtymHDe913cBkyV3duTQO9z5hfCfIQNONnObBK4O0bVtdvoI3T26BGalCeMMwMO9q5c5FfzboWLcvu5+mjT/lfGEQaWoArb6LwCmDu1d+BYBHVj3HviMfUpeoR0BkmmcBsxeNruUhpIzLIvcCdp4+hDQtgCAI6AkF0dK3sjcMA60xRGPTBUqKU9mpoVAHLx/+OeqthYgmCV2NcHbbj9CiCuIDlb1xb73AxZvb32N69WzM19jvNT+vmM+ufa7331d7IGtaLitZx0fv9kYzHjuawTDJAsl+65P6psYMPWOAbt1EV2eQQF5mGdCh40eRPJmSqy1xHTXWwwB5ZWSrA13p8yjpsgXN7MA5wLBbCyqwN5/EFW9FM6AsL8DKlZ/r/XsiHmXn7i10R2O4rFZWLl/LvgN72N/UjuTKI9beiBLtSclLygINPUnO/fZng9YZa6qK2507TXdVTeCwD++aHisTO98JcoKmG1yDvvyw6IO0bZszZSHWC1Z27d5FVEri1RzcteDLeL2ZJTJXEUWR5+76Mxqb6jmx/zA1ZStwrS5BkPrKmJbMW8fozW0mC6avxH8pn0Pb9pJHGY2/P4dwRxmmfBdaJEHbuweR81y8EvsjpducPL7yC3x4/F2024t7XWCiLKGvK6Z9wxHySW9lZizNZ9fBLaxdNrLyqtGiDVLXOF7oOTbu1wM5h7sxi9lEPJrqAKXrOh3BFnR7GeKAEIwVZdCuRCZZwjD0jAYQiVgMPYvnwTAMjH7fu67EB+0p7M8r5NEHMhOZQqEufvPGyyTyahAlH0Zc4/Sr/0EymUQun526fncb3n4diUTZTMRXxa5dm7n11szfsywamE3pC9fNH27gZP1lVN2gxOvkoXsewmobWxhDFkEcadB3LOOPw9ATxneCDDRdz9kPw8DIkMPrz5TqmUypnolhGGz6+G1ePvJbFFSKDB8PLn5s0NVySXEFJcUVGEBzsAtTjp67yvKpVJanXHGGYbBx62tsO70BzSNR/PRKRAS69p7nYrnG1gNv02kOIwjpE6kgCIj2zAlQkCWSajLt2Mmzh6lrucDkkqlMrhldnHogud6Zjofe7Y1GEsWcOZ4ddhvtoQ4kycSLL/2IRtyELxzFN7kva1hPxplR6B9Uf3z1LWs48LvfQaBv4WYYBloiiiBJ6Gp6o4GehrPY8yswdJ1Q/UmsviLiHc0Z46qxMFWV2eVGP9z+AcmCKb0LSEGS0Aun0nViN1flL4Qshk6UTbR1Z9YRa6qKx5n++3/jrdc40KGhqSaiwUYuNLdx4dK/8tdf/+usceFEIs6J44fwB/KorMysgTflUOpUVRQsrmuvBpkwvhNkoOlGzn4YmqoxEp/2G9t+y5HpnUielFvurK7zo80/4P956v8e8nXJZBJxEA1dwzDo6mzDarVjG6RB90jRNJVXtv+U1pkGJXffTqItROeHJ/GvmYF/5TQ6tp2kgWbMupytvzpCZzLjmLq/meXzn7jyPhL85IMf0DpDQF7sYdel9yl7dxNfvus/ZU1WG9E959r4fsJjvgAmWcxZwqEgiMgibPrwA5qtRZhMFhwIdJ4/jChJyFqSVXNm8dD9nx10DH8gjwdvWcymj/fRKdjQE1Fi3e24K2cgyRa6Lh5FlE0IkowaDQMG4XgENRrCP20pssWWarxw7iCeylmIJjNqT5BySWH+goeyXrMzGkdwZRGT6b9zzZInYhgGlgFbRMMAWdSx9ltcxGNRjl5qIRKNIVlsVyQoDZounebl3/2cZ5/+UtoYW7ZtZPvRUyQceZA8TqHwPs8/+Qwer6/3GiZT7sIHmpbEYb/2TmETxneCDHK5gUmqCtIw7qBEPMZxsQ6pn/SdIAqElrnZ+vFGFs+6dfDXJpLUN5zlckstkytmU1xUSUvLJfYd30qDJUi0VERs1ilsd/LIkmewWEfm1lJVhe0H36WFIJIhkmzroet+L+YrMV9Lvpu822fTufsM/lXTsZYHiB7tYbKrhpa6RiyVfa5ztbGHueZZ1O9shCUFCJKIdqCFZcJ8TFcmpT/sfJXgrS7kK5OXqdxLU4HCu7vfHHWjif5kc1mOF5/8fS84HVbCHTGu9kC+cLGWV955j0udPVglidlVJTz3mc+OKEs3GxaTzKXWINKV7Gazy4fZlfp/KXiBRx58fNgxFi9cxsL5S7hcX8uOPds5VVDR+536Js1H11RC9adwlU3tLR/qPHcQ4co9W9x+ZJuT5Nk9zJ29iMkL5vaWDem6jqYqyCYzgiDQ3HSJWE8nuDLL8qyCgaYkkEwWBElCjYWR+8ewOy5xy53pbQ11LUGeP90T1NbaSEg1EGUzjsKqK0cFPBUzOHLhMJ/V+qojLtVfYPOJWsS8qpTxsjkJGga//cNrvPB8KjdEUWIU+XPXRtMsZ1e2Gy0TxneCDHI5iRq63jsJDEZHexvxAomBjjfZZaM1i0TjVZLJBD/f/EOCMyTkVR4Onl1P/JU6pBn5JPMSeJdM7i0VCiZV3tj6az67ZvBkrquoqsIP1/89wiPViFck9Do2n8dvSResECSxV8VKSyiEm1o4NsdOoitM+EIzssmMN+lgkWMOK9bdSSIRY9/+bWi6yqLp92N3eNCubLsahCCinD5JiRYT9VpL2rEDJ/awr+UQMTFBQHdx1+x7Kcgvzvo+BK6KSAz7lsfEp8H42m02NDWlqxyNRvjer18h6qsGX4AksKM5TvJX/8FXn8tedz4cHpcdScj+SZlHEW8WRZGKqsnc4/Rw+pVX0tzQgihhSoSQ+8k/eifNo/PkHgoC+ZjMVgrcDu7+2t/0Lj4Nw+CDjW9xtrmZhC7gkgXi3e0ovjJiuhlTRxM2f9/vSot0snbpStq72qkPNuN32Ek2HEdw+tEQ8NqsrFiyhPyCElpbGti2ZxsdkRguq4nFM2ewfNnq3rEKCkvR2i/hntl3rPd95ldy+tQxZs5KlTntObAX0Ze+EBAEgYaeOIlEHIvFilkWcxrvNY9TTGvC+E6QhmEYOZXZS+2qh75CIL8Q+3kdPT0fCbUrSql7WvYXAW/ufIXO272Yru4WpwYQSh20vn2A4idSHVDUcJzufbVIVhPdVp1fbX+Re2c9SsCfveHC5cZz/Oz9f8b92Bws/TKbBesg9YtX5tXk/gZsn52D7LFhwodhGOiKRt4OlRXz7gTAYrGxcmH6zuBqcsxgurT95aV3Hf6QDdZDSMs9gIUQ8NOdP+dri17A4/VnvNYgt16N3A5+fRAEAcuVyXX9hvcIu8vTgiSi2cqRS3Ukk4kxZaWbTGZumT+P89v2IfTz7GhKginFmVnMw+HPy+fexfPZvP8gPWYvopqgQEzwwlf+nNffeYvmhIBmsuJUIty/5jYWL16ZdZwtW97hRASk/EmYgDgQVkVkBNxlU+hpPEfHmf1YrFZ8djuza2pYsrTPWDocFiKR9Dr9xssXWL/+FQ6fPIZj2jIkfwEJ4J3jF0kkFNauSfXItlhtlAe8dKkKwsDMaDWB09m3m9YH+Y3pCOi6hq4bOC25M2uGYWC1jI/naML4TnBdGYm+rdlsYa40if3BZqS81Ord0HT8e6OsfHot4XBmvBTgstCGKKe7m2SHFclu6ZV/7ProLIHbZve6jXqAn7/xIksKlrBk5tq0WPD5+hO8cubXiNO8WAoG7EKtJpJdEczevt2FFkuidESQ322kMjCJsKdPzk8QBCSzTJslMwElG9ViCQdiHUi2vslI64kzydq3Ivk4eBBpZXo5hbK8kI0fv8fja8e/lvdPhauLt1A0hphF4DxqyPT0hIZsOTcUc2fNoq2jm51HjtKty1hQmF7g55EHnhrTeLcsXcnihUs5c/o4LpeH8opUmds3vvI1ai9cpCcSobi0MiNXoLurnV0fbSeuqJw+exzb1HSRDWdhJV0XjmD1FeIqSSU1dZzYw+zZs1m54rYh7+m9DW9ysiOM7C3GNXMV3fUnsbj92AIliA4f+06d6jW+AF9/4a/41n//WyR3AQgihq7hKKigUIxT0S+hasHM2RzZ9jGyO/2zL3aYsdkcKMkY7rzMhed4kUzEceePz/gTxneCNARB6HUf6rrO7oM7aOlsZeXclRQWZHdnjgZRFACd4Xa/D658At+BzRw/ewpV1CgyAjxw59eHjLVlK7UAEM0y8cZO0HXsk4oy4jXyugp21x1n//7DBEIOAvnF1Hgms7l1M9775xA6eBE1HEd29jnC3QuqaH/9AJ7qEpjkhvownvM6j857gdLSGl7/+Jdk6xwsDfG+DYPe2N39Kx+jc9NPqQ20QoUL8WIP00KF3HHb/b3n98iZyl+CKBASs6V4pT7xHIr+5Hjw64fDZkLTNCaXl7GruTbNfQuQZzbw+QYvfxsOn8fFssVLWHHLKrq72nE43ddc2y3Lpl7XLMC5sye51FDH3DmL8fr8aAOSHOsunuWP2z7EyK9CkEWsk5fQefYAvskL0hqeDMwPEG0ODp6vZemSVYP2Cb5Ud54THVFM3tR8IUgS3urZdJ4/hNVfjCAIhOLpC+h3Pngb7/TlSP0+654ze3lsgHt/6rRZLDl7mv2XGhB8JejJGM5wE488nJKHtFvknOU0AEiSMW4SqhPGd4IMBKC5tZHvbf4xHXPsiNNtfHDkxyxXq3nunueGff2QYwsihq6SVWVjAKsW3sYqhl5hX+Wtna/R0HIRb9KDaO77WSuhKOaAi8iZJjB0PEuylCV47HTWtWGUBwjfXkhEMDjXsJfu5g7yKcc1t4L2LccJ3N63Y9ZjCnMD87i96kEu1Z/DbnMSLG3CdCUDdJpnBo2NB5FL+rSqdUWjTBl8t6Trem8ymiRJPH/XVwkGm6lrOM+kydPxDpjwXaqVgf2IDN3ArWdPIjPQc9I04CqfDtMLbpeLYCjEmpVr2L5vPxcVGcmUMo5CTyt3LVsw5oQrSD0DdotMUhfx+ce2ex6MSKSHn778S1oMB5LTx5aTrzG3JMBdt91LNKH0Zihv37cbCmp6vzPJZME3ZSE9l0/jqUw1vNdVhf7fqhIJIVlsxC0eGi/VUlkzPes9HD99DJM3UyDE4s5DiXRhdvrw2voWG5qmcvxSI1IgvW2ic9JCDh07RO3F8/REIsybNZeKyhoeeeAxVrY1s+/Ax/g8RSxZ8jiSJKEk4+TnZ6+PHi9s41jDOGF8J8hAEOCXO39L9+o8en9qMwLsaLrMrKN7WTRn9JIVqqry/s53uRBpQAnr3DbnLgrGsJNWVZWNu9dzWWnBrMssr15OJB5mX+FlvHPn07H9JLaKPGwVeURPNKIdbcN291TMBS66PjhJz76L+NamTxo9Jy4ju6x4FvQ9/OZSL05dI3qhFXt1AZ4lk+jccQpBElHaI8y3zObB1c8gCAJn209xMb8dca6XnXXHKNxm5fEVz9N6uIkTl2vRp7igOUJhg517bhl88aLrCpYBPVHz8orIy8sej16Wv4gNdQcQK/smHNPuFu5c/OeDXiOXu4JPi/EVBAGHxUQ0pvFfvv5N3t7wHucaW7CYRNatXcesmbOv+Rp+r4vLLV2YzKNXeTp0aC9Hz55FABbMnMWsWX3iFq/98fcEneXIV79nfxmH2rupOHWYhQuX0R2KouoCndEEDKi2EyUZ44r3SEvG6Ti2HdekhRiGQaztMolQO95J89DaL9PU0sR72zfTGmxDtDpw2axMLinl7jsfRMTImlipKwlElw8j1MbyuX2dtCLhHnoUPSPBUpAk3t+xFd+slUgmCx+/v4XZeR/x1GNPk59fxL13p5dGWUxCTht7KEqCvMD4aZdPGN8JMjB0jYtiO5BuHOViN/uOHB618VVVlb9/5X9xebEFyWHBMAzOHPolj4fuYlY/gYHh0HWd/+/3/0jTMuuVWKjO2VN/xF2rIt+XWmnn3TabeFMnPUfrkZoTzKtYSte2FgJeL3OmfolzzSc5eL4W06RU3Cbe2EG8vh3n1MyFgK08QOees9irCzB57PhXz6DtvcOs9d3KrUtS7t9dBzdQtzCJ6YrknzQtj2C1ysY9b3LPsidZHotQd+k0+YESAjXZjehVJEEY1c50+dw1WE9a2bv7AHExSUB3cefcL+D2ZC+zGIkkXjKZ4OVNv+WC2oKEyCxHNY+ue2xE9zUeerc3Cx63jaZgF7LJxMP3Pzju44uihN0ikdRH561/7Q+vcqg9juRIfcendx3klsv13H936h4vdYYQAukeEsnh4UTtBZYuWUnA5yYWj2MWBbJlTngFhXKti4KAl4V/9d/4lx/+L0KdXqz+YnwF5RiahjUaZPdFmVB3D/5Zq3pfe1ZJklj/O5588FHO/OZljLyq3r8ZhoEQaqG6wMPSBfOYOzfVsCHU080Pf/VzYuFwhvHVEjHMgdJer4PoKeRIZwczjh5g7pyFaecqyQTF+ePTJGQwBEMd18YhE8Z3ggxkSULQx690ZMOu93oNL6R2FiwoYPPO7aMyvnsObaVxoQm5XxKSOD1A44nDuOlzc1mLfViLfXRsPcmFNSroftr3XaYsPInV8++hvP4UR7ce5FjrIUzzivCvnk70fEvG9XRVI1bXhmdBFQgC3ftrsVYESAb7sjovKvXInr4thNIVIVrbyvlUtQo2m4PpUxcyEsYibbhgxlIWzFg6onOHM76GYfA/X/9HGlY4EOXUJHM5fJG2t37CCw99dfjxPyUxXwCP24WhtUAOd1IBn5vLzR3I5pH1cm5rbeJwYweSv7T3mOjOY++5OtatCmN3DC4c0z/R0Wa1Mq+mgj1tUaR+nha9s5HH7n+M8opJvce+9OwLfLDtA9rCXYjxLkp9HsK+Ajq6Qniq0j0AosnM5fZUFvjDq25hw+49dGJD0pOUWkU+95+/g9uTniD4x3ffIhyYjClZS6y9EVsgVUakayptJ3dTODe9pl92+jl+9mya8dV1A4dVxJTDNqiQiiePJxPGd4IMzCaZaiOf8wMai+sXu1g16eFRj3ch0threPvTbgqhadqI+8nWRxqQ3ZkTlWaXUZpCmIr74qspTdsr9y8JSMuK2bl1BzMmLaCqYjpVFdOZe3kRG+reJeKME7/cjmt2eW+dLkDXh6fIv3sePUfrMQxwL6hGsppo39mVcQ+GYdC58zQmjx3nzDLiziAvb/0RT6z44qCJKQORpdwar6GSvQAOHN3LpWlCr7AHgOS0cNjcQGdnBz7f0FmeYo7v/3oiCAJWs5TDHkepEIDXZaM7qiBlyaoeyMHD+xF8mWIXqqeIw0f2sXz5Wsp8bmoHCKlo0RAzZ9akveb+ex5Ce+dNjtdfIKYaeC0yy+bOprK8ElVLXlFDE/B4Azzx0FXFLR1RgJ+/9jKGpiJlcZknJCtdnUEWzFvMvDkLaWqow+5wDhrbbu6OILi9OEsmEQ020HXhCIIgEutoxuItyCpbOfBnpmtx/PljT4AbCclknPz8a1PFG8iE8Z0gA0kU+Mrtz/O9916ksULHCFixnAlxh3M+s6bOGX6AAdgwYRiJDNelRZFHlbjiFKwYWiLNQAL4fXlMr8vjWHsD4qw8lLYeQkfq8CyZlHZeuFKkpbmeouJUuU5l2VS+UjqFX63/HtFqDy1v7cNa4keymVG6ImgNIUx3OPAsTh/HpPdNlKViMR2RIKEjdcguG/YpRUhWE/apxXTUaLy/43UeWP70sO9NUZJ4faNrczhaJHlo43i+5QLyzEzXnVJmp7b+LIt8y4YeP4cdgW4EXred5o4YJtO16/gOhsvpIBwNAsMb34K8AvTL55Ds7rTjRixEUeFcAJ588DF++vIvaRWciE4fdDYyr8jLsmXp9b2CIPDw/Y/ykGGgaWrWvrtXW4teXcRe/S/f7aAtoZPs6exV5+p9P3qcgqLUzlwURUrLqzPG7U//Bac9rxR7XumVa+oYmpahyGZ0NrL8/rt6/61pCn63bdC6+PFCFnTstpF5KEbKpydIM8G4IYoCXo+P//bUf+XbBY/zbOdC/se67/DY2tE3tAa4d8FdSEfT61u1SIKpUsWoYpxr592FaV+6wpUWTTBFL+GJtc/yzeovsHx/PtUfge/WGZg86fEZMaJhy9LCrUVrQxRFArfOQpBFYg3t+FZMw1VSgNaZXrajnu9kbn5fScfK+XeTeOM0gihgKfIQPnaJrj1nU9eTJZrk4Ijem0USkIfRbN5/fBc/2fJDvr/t+/xuyy/p6eke0diQcs2ZTUOPP6moBrVlYP40mC5HqamYMuRrDcPIaUegG4HT4UAWcrn3TVEQ8KEmY8OeN2/+EnyJYJoL2TAMioQY1TWp78fhdPHNP/sLPrdqIWsKZL755KM8+ejgWtGCIAza8F4URURRRJIkRLFPUvGOlatxyxBqOIPWr12hFgqybPqUQcfLxrSyErRk+jOmRbqQ1ATuihl0nj1ApOUiiVAHiboj3DV3GuXlVUDqN22RDBz23C5aNU3D6xr/9oeCMRLVg3GgrS3zof5TJz/fdVN+Lm3BDqLq+MZPDpzYx1tnNtEshLCoIpMo57E1T4+6ZKOto57fH1pPq9iFxTAxWSzjkdVPpY0TjYT5h4++h7Ciz0VnGAbuTd18bnV6JvCew5v4ePIFTP4+o6zFkoQO11GuFFIiFnLGuEDSoePoMbPAPZ9FM/qSTDbtfZOTC7rT3Oos6rzjAAAgAElEQVTJthDxpk7ccyuRd7bxZ4u/MeR70jQVj8OUJjY/kA/3b2Cr5yRimbv3/di2tPLN2//zoB1wruJ2WwkGuygr8A7p4jcMg7/73f/g8nI74hXXs9YTZ+FZDy88OLQMp6ooFPotOB25nQivF1efze5QiPaQipTjeGI0FqO9O448TIiioyPI62//gYauMKqmooSCWNx+7FYbU0sKefj+x0YcxsmGpqkAwzbvaG5uYOO2LZytPYsuylSXlbJ4zvyMRKjhMAyDV9/8HSea2olJVpxajAXV5ZSVlPHhvr20RxNISpwKn5vPf+7LaSEcXYlRUhTI+a5XTUaYVDF0suRg5A+RBDYm4xsOh/n2t79NJBJBURT+9m//lvnz5w/5mpvRyNxoblbjG+oJEQzp1/QQD4aqqoiiwKWWTswjTDTpz9XG8MNx7OxB1p97n3C5iBDTyWux8OD8p3APcJO9/PFP6VqdaTA6tpzgHu+dLJq5Gl3XUZJx4okYh07vxm62s2D2amTZxEt7XyS+KjO7uHPXGbzLJlO2zeChFc8Oea+6mqAgMHjjb8Mw+IfN/0B8ZV7acT2psuxYAfesGDoO73Zb6WzvpKwob8jzIJXt/NtNv6NWbUZCZLazhkfWPjqshyIZj1Fd5s9pqcf1pP+zWVvfjGTO/aKio7ObmCqOaEEajYb5p5/9FCW/LySiKQlm2xJ89vHRq5t1dXbwyvo3aOiKAFDitvPEAw+PWMVrpM/lYMRiETqCreQXlqQJjui6nvXzUJIxivM9OU+y0nUdp1kjf4yqWUMZ3zE9KS+99BIrVqzgueee48KFC3zrW9/i97///ZhuboKbD4fdQXN7EEkav7T6q1ydnOUcxAcbmurYeOoD2qUwDs3Miryl5JsqsXpsuKZmL7/RBxG5dypWFl0RehdFkY9PbeOg+RTyykL0eDv7936fe8vvJ67GgMyxtYSCfUOQu1d8Zch71lQVl23omGIyEafHpmREBUWzTIc2MtezeYQLKbPZwnP3jl5IRRD1T43hHYjHaaE7NvLEwLHi93loaWtH1S1XlOAG58PtW0j4K9PihpLJwpnmJpRkEpN5ZEl+V3np1V/T6a5CKEhdt8EweOnVl/nWC9/IqTDLVWw2R9b4cDbDqyYTBDz2nBteAE2JkVecKRgyHowpSPPFL36Rz342FUdQVRWLJXcJCRNcfyRJIsfzTK94/XjR0d7KL06/TP1yichSD63LbWzxHKE+eBqXe/D2YsVGPnpCSTtmaDo15r6JoLXtMgedZzAtKEIQBSS7BePWYjbVbUBviWAM6JOrJ1WU9hArytcM2bLQMMAkGdjtQ3sAzBYrznimYdMVDY8wfAamYYDFktsv1Czn+AdzA/H7vOjq8DHZ8aAg349gxIftURGOxRCzuIbjgolwODSqa545fZyg6E4zsoIg0GUJcOTI/lGNlWtUJYnPbRnXetvBMAwDp82Us8XHsMb3tdde48EHH0z77+LFi5jNZtra2vjOd77Dt771rZzc3AQ3DkuOk2fsNguapgx/4gjZeOR91GXpXWHECg8n46dRlcGvs2bhffg+jKA0pHaQyZYQ0deO45Vcva87XPsx8sxM91t3mc5k5yTa3juE0pVKGkm0dNP+4Qn8M2rwe4fuUqOpCXye4YUBBEFgvnMm2oBkKMuuNm5bdPcgr+pDUeK4nLl1m5rlT1eyVX8EQSDgsaGp4/d7HfRaCBQXBDCGMfYVxSWoscyQlUdUs3a0GormliZEmzvjuGhz0dLawqYPN/CDX/6M7//8p/xh/euo1+FzyIamKXgc8nXLK1CTEQryctcXeMwJV6dPn+bb3/42f/M3f8OqVauGPV9VtbT6wQlubppagkSV3LoRLza0IZvGJ4vw3zb8gIvzM1eo8t5W/nb1t4gmU5Po6TOHicZ7mDNjWZpr7uSZQ/x+56+ITbHjWVaDHkti3dPJswuf5zcf/IjE45W9nZGukjzVwgsFz/EfB39OZ4GCGklg8jmwTyrE/HYDf/nY/zXoqllTVTxOMw77yN//5o82cCB4jLigUIiXR5Y+TP4g0pP9EbQkpcW5q4PUdZ2AS8Lvy62u7o3mfF0j5CAUkw3DMLjU1IYg2bIqYOm6zj9+/1+4JOf3KkARauGRJbO4dc3aUV2rJ9TFd198Cd1fnv6HzstM81k5GbchXml4oGsqFVor3/qLb47hXY0dTVVx2SX83sxFQi5QVZUCrwmfN3e/6TEZ33PnzvGNb3yDf/7nf2batMH7q/bnZkwsutHcrAlXkEq6auvWchrHaw12ogmji00Nltjx2pZfcWJZMsNAeneG+Mbtf8nxM8d468x6onNsCA4z0uFOljuXsGB6auG4bd/bHFnUjmRNv5/Eb05grCki0dqNZ2F6TMqxqYPnVn2NYHsTL+34V5QyC3pSJdHSjbXYhy1hYq5tNrcvfjjNCGuait0s5nw3CimXc2HAhDTKz3k0JOJRJpXn5Twmej3J9mzG4nEut4bGlCg4FgwMmlvb0QVLRuxzy9YPOH6hjtb2IHoiQk1FNauXLmfK1BljutY7769nV30b0pVWfVpPkHl+C8eaOyFQkXauFu7gmeXzmTlzbu+xa024Ggo1mcDrMuNyjq/IxZBoUSpLrz3WO+4JV//0T/9EMpnk7/7u71IlHG43//Zv/zbmG5zg5sPpcNLc3ppT4+ty2gh2x0dVFzgYdy64j7O7f4y6su+B0c91saI41aN048UNKHcU9iUtrSxmx759TA7NwuX20WS0IVlTu9B4YwfRC20IokBU7aAoMBklFKVz1xmcM0tRe+KEdpxlddEaALq6g1hXVSIqClosQWDtrN57ONnVgXzgbdYuegBIGV6bLKQZ3kQ8RjQaxuvLG/f4kqLE8XsDdHfnZmIEkETjU2V4B8NmteK0hEnoxrh+T8FgK+9t2YKqaSxfuIBpVwxoygWdR7C9k7gm9Kpg/eHtN9gXTCDaihDKihANnY7OWmomTR3zPdx39wNMOnWMA8ePYWAwb/kCDE3lYPfpjEQ/yennQv2FNOObK1QlTsBnx269PgseACURo6xo8OqD8WJMM+sPfvCD8b6PCW4yRFEk11ECm9WK2B1hJOo+w+Hx+vmz+V/g/d3v0ilFsGlmlpXeyuypC2luukRbicrAtEBpQQH7dm1n3dKHkI3UziJ6vgUtlsS/MuXR8S6dTPvmY/hWT0eQJKLnmpDsFszVAU5UBHEf30pXpB15hoeenafxrUz3BMleO+e1i6wl5TqzW/p2vIqS5Ldbf8kFWxDFIeA9KHNr8QoWz1x+zZ/HVWymkZWuXAvWYcQ7Pk0U5vupvdyKaZxKj3bs3smvNu1C85UhCBI7fr+RNdWHeO6pPlW0vICPULiH7p4EOnCkrgExUNX7d0EQ6XKUsmv3NlavWjfme5k2fTbTpvfpNXd1tSPv+BgGKGppkW7Kp2dvJzhe6LoBepyivNyXE/XHMFI60dbrkET8p/PUTDBqbGaZZI4lWJw2E+GEMWxpxUjICxTx7LovZhzXNR0jm+6wKKCTktCb6ZtF46V9xJs68a/qm1gEScS/dhbd+87jWz4V54wytFiSZLAHucTNiXMnmGadiha9DIMkqSUkFU1J4HJY0iTqXtn2K2qXgWgqxAxEgXeObaesuYyiovKsY40GVVXwenK7Y9B1Hbv9+k2ONxpRFMn3OgiGksjytbnyNU3jja270P0VvTIRoruAbbVNrK2/SEVFVe+5bqcLqyXJseMniQjWzIWkxUZrR5+KXCIe48LFcxQVlmT0gR4pXm+AKQEHZ5JxxCs6zoauka92MGfu6MQ0RoOqJLFbBPy+3AtoDERLRigsz01p0UA+vSmKE1wzHrcDpZ98XC5wu11oau5cogDFpRXkXcp8iNXDLSyYnNplzpiyiAVNVQhK5mpDNEm9fd/0hELHtpO45qX0oeOywuJZazDtSk18upIpR+hXHOT73WmGV9M0jibPpcbuz6w8tp/eOuh7aW6+zMGju4lGw8O8axDRsFnHXxavP0oyhsed21ZuNxsetwu7rPdqH4+V8+fPENQzF0eCu4gdH3+UcdxsMjNr5jScRmYmtJaIUnilleD69//I//zZz/jFzkP848uv8NKvX+pVrhotTz36FPmhWuJn96Cc3cMMc5g/f+4rOSm/0XUDJRnD77YQ8Hmvu+FNJmKUFPpy7im6yoTxnWBQ7DYbGGN7aEeKgIDDKg9b13hN1xAEHp72AOZtLaiROIamo+9v4TbTQkoK8lGVBLpusGre3eRLmbsEwzDQTgTp3H2G0OE6Autm9covepJ2ZNnEE7OeobqnkPY3DqDFU51SDd2APU08MPPejAf6/V1/QHFkTi6CIKBk0RNOJOL8+L3v82Lry7xZeIB/OPh93t45uLCNrqm4Hbk1vABWs3TdJqubiaLCPAw1OvyJQ+Bxe5CNzK66hqbisGXPqraYraycOQm9X5mRYej4Ik0sv2UN+/bv4aOGEFqgErPThxgopxYvb7w1ehGknp4Q3/v3F2l112CdcgtixTwaWtpQ1fGfE5RkAqusUl4cuC41vANR1SQBtznni9X+TLidJxgSu1km11V9fq+byy0dyKbcuUhrKqfz7bJv8/Gh7UQSEZbP+wwOZ2rH5nBANBolGk8y1TSJo21NSP3ahxn7W/n8qq/x/qW30dYWIUhiqmXh/laWV9wLQMBfxNNrvkosGuHA/g/pFLtwiw5un/8CHm+mQT+nXkLPUi+pdISpcWcmsry64zc0r7YhS1dijYvs7G28ROmJj5g/M0u3IUPB5cxt6Y9hGNjNn/5Eq2wIgkBZUYD65k5M5rEZi8KiEqqcIvUDWnc6ehq4+/bHB33dM48/iX/j++w7dZ5oIkm+08YDn/sikiRx5MwZREd6na8omzjf2jTq+1u/YT09/km9fZoli42QuYb1G97mqccGb9YwGlRVwSTqFOe7rmtstz+GYWCRNPxjdM+PlQnjO8GQuBwWWrvVnGY9C4KIy24mksiu4zpeSJLM8kV9CSk9oS7e2PsajVIHkiFQRTH33/IY5r3vcfJULXEpiSfhYEXZ3VRVTONzecXs2LGBkCmCVTGztOYJ/L4CNDWBLKZUwUoKfJQXPzHsvaiijq0yn87dZ/AunYwgiSTaQiQ3nmfZF76ecf4lqQ1BShftkErcHP3oOPNJN76KkiTPm/sypmQiRlmO+6jezJjNZvK99muK/379uc/zw1/9htquOKogUWKDpx+9H2uW7N5YNMq///Y3nG/pwDCgKs/D1z//PB6Pl+5QD+FoDFXXs/ozNX30rqXm7jCCIz3ZShBEmrquvTxSSSYwy5DvcWC13liFRC0ZoeI6xXn7M2F8JxgSp9NJS0cL5Mj4btyzgUPB02joFGo+7lzxaE4NcKi7kz1Ht2Ez2/m4ZT+ROwoQhHwU4EQyRs+2X/Clu/8TD145X9VUEokEmqphctq5f/kjCFeiUbIsYbVm1mCOhELdR7hcxxRw0rX3PBgGstvGLVW3ZI2n6Ub2+KKWRZvaLOnXpTTDLPOp1XMeKR63i3iig0hSHbYTUDZ8vgD/5RvfIBTqIplIkJc/uBH4x5/8mDqpEOGKKtoJxeB//+gn/L9//dd43W68bpheVkB9fTSt0b1hGJSMQEltIOZBEgiz6YTHYlFisRg22+CLPl03UNU4NpNIIM+JeZgOTtcDJRmlrMh/Q0Inf9pPzgTDIggCNotELiK/v3zvl+wqaUJc4AAkLkTbuPTeD/jKfZk7v/Fg09532akehgX5hA5dxL64AJMgYGg6iAKiWaYur4OO9lb8gdQuU5ZkZPv4PyYPLX6UH29+kdAyD75bpqB2RfHvjXL/Xdl7Jpdofi4NcE+qXVGmOtJFFdRkgsK83CdA6bqO237jJ8+bgcJ8P43NbVdqccfmhne7h64rvVB7ngtREcnTZyQEQaBZ9LF3/16WLl4KwJOPPE79i//GqZ4IkiuAFgvjjjTz6LPPj/qeZtdU88H5ViRb3+9Jj4aYM6VPbKY92Mrv1r9JcySJbkCxw8Tj9z5AUVFp7zlKMoFJBqdFxp3nRxBujhwBJRGjON91XcqKsiF997vf/e71uFA0mplY8KeOw2H5RHwuFpNMR1d4XHuahrq7+OWld6C6b9IRTDLdYoSykBe/L3srM4tFJpEY/VKgtbWJ10MbEOcVIogCsfogks1M6HAdyeZu4vVBYnVtyBU+qrq8FOSXDD/oNWCxWFk26RbMp3owne1hQaKGJ259FpMp+2dc7a/m2LYdxHwg2sxo5zqYUuvkvpWP9RpkXddw2sSMhBWbzUQ8Pr6ReyUZpbRo/EVBbhZG+2y6nA7C4W40Q8rJZ3LoyCGOtCczmikIspkCIcLM6VeEOQSBlUuXUe0x4Uh0smJKKZ977FFMZhOqpqCoKqIoZ5WsHEhVZQ2RxlramupJxKNYY+0sLs/jztvuAVI76h/+6iXaXRUIdi+iw0vE5ObkgR0smjMHkwgW2SDgc+JxObFaLDfN70VJxijw23OuMudwDG7YJ3a+EwyLxWLBYobxTEg+VXuCRIUjUz2n0sepj44wuWZsMnmDsefUdsQlfQbd5LMTOddCYO3M3mN6UqXzj4epeXzoxvHjxZmLJ9jXdYQOT4IziSbObTzP07c+j8WSmXHp9Qb4q/u+w4Fju2g938KsqjVUzJ6Udo5gJPG6h+/ZOx44rfJNM5HeLJQVF1B3uRlDcIz7Z7Nw/gJe2XEAzTeg/ru7iWUPpydnaZpGOBymrLCA5ctWIJtMOPv/LRIhqeiouo6q6uiIyLI5a639g/c9zD1Kku6uDjxef1oz+9OnjxGUPBnPcMheRGP9GVYuH17z/0agJOPkeay4XddRrjILE8Z3ghHhcVppDynjtvutKq1GOrIBvOm7NC0YZmrZLFQliTyOMSFREFOrhyvzi9oZxbcqXY1KNMvYiv2pc3NMT6iL1xvexlhV1Dt51Ws6v9n2C7545wtZXyMIAovmrMz6t6vNxa8HyUSMoqJPdxOFsSAIAhWlhdQ1tIJsH1cD7PH4WDWtgi0XOxHtKW+RFguxtMxHWVmf9vKRY4f5+R/fo9uShyEIvL5tD8/efRtLFi0BUu1CPe4BilWaRiweR1FVDB00w8DQUztbAzBLkB/wIwACCqIIoiAQ7mrtbbjQH9FqJ9jennH8ZkBVk/hcJrye69OgYSgmjO8EI8LjdhPsamY8pCABCgqKmdbt43RSRTSnfoaGblB4XGHN02vp6g4RTapZe5aOhdVz1rH/0I8RFqa6ABnQW6vbHynPQSTSg+UaE5YMw2D7/o2cjVwAYKqzhlULb++dkLce2Yi+qCBNRkCQROqdHcRikSETVwaiKkkCHtt1K9WwmJjo4T0IoihSWVrAxcstiKbx3QE/+8RnqP5oF/uOnUJHZ97syaxdvbb375qm8Yv17xP2VnH1lx21OvjVe5uZN2cuZnP270ySpDG16btt7W28e+hFVF8F8a5W4h1NCKKEkYwTyluAYYyvBva1oiTj+F0m/L7c6zaPhImY7w3kkxLzvYqqJFE0cdweqCVTFtHx8Vkil9owNcaY1uzia/d8FYvFgs1qJR6LZsTQxhrztVrtWLsM6s6eQnGLKM0hRKuMNECIwnU6xm0z77zm9/jbzb9g7+RmIpOt9JRJnDc10bL3NLOr5wFwpO4wwbJMMQ0lFGWxbRY2+8gmQ11TcVpF3K7Bk6zGM+arqQp+t+VTb3yv5dkUBAGv20mouwud8XXPl5eVs2zhAm5ZuJDqyuq0sT/6eDc7G6KIAzxGSdmOPdbG5JrJ43YfkCq1UsOdnDh9mnikG2/1HKzeAqyBEi50Rok11zJ7xszhB7oOKIkYeV5rTlsEZmMi5jvBuJDn91J7qRWTZXySFGSTiS/c+4VB/56f56OxuZ19Jw9yoPUIcTFJkeTl9hn3EAgM3ag+G7fMWcMi5RaOntyHo2IN245t5fLiKLI75frWTwRZU7D8mifL1tYmTvnbkL198VfJ5+CUu5lgsJm8vCKmF0zjaNN25OJ095cvKOObmz3ZbCC6bmASNbye0TVPvxYEI4nbdf2u90lFEAQqy4pSWdCqNK7JioOh6zpZM6kEMK5RCnMwHr7vAWrrLnJCr0o7Llmd7D19gfGR4rg2lGSUwoDzurTwHA0TxneCESOKIh6HmXAyt2IYVxEQOHZhL+stB5CWewAL3WjUbvt3vrnym9gdwydM6LrO1r3vUxu/hGgIzA7MYMncVCLIlEmz2HNoK7XhOkyGxIrJT1BeWj3MiMNz5Mw+pEWZ4hPijABHjxxgXd59zJ62kAMb9nNe7EEudGEYBhxs5fay20dk/A0D0OPkF14/kQtFSVDgvbFJKp80SoryCbZ30h1NIJty6y1YtnQ5r324i8iAOKytp4G1a4YXfhkrss2JEM2cD3qSKpqm3dB2k8lEmPIi/w0rJxqKCeM7wajIC/gIXWpBHKeWasOxteUA0pJ0V1FyZSEb97/DQ2s+M+zr/+ODn1C7UEN2pWK4dS0HaNrRzEOrnkAURVYsXMeKcb7nypJJbG84j1yWft/a5S4qi/sSpj5/51c4emofJz8+jRmZW2d9qbe+eCgMAww1RknR9e36YhK1G54h+kkkL+DDbO6hpSOCeZy8RtmQZZln772D/3hnI2FncapGv6eRz96+Jqti1nhRGvByuLsnw91d4LLeMMOraSqSkaCmrOCm7TU9YXwnGBWCIBDw2OnoGb/M58EwDIMuIkC6ERMkkS6G7+pzoe40tZURZJev95hU6OJQw3nuiIRHtHMeC1NqZpL/9vt0FOsIV1SCDE2n8LxEzX392hUKAnNnLGHujCUjHtswwNBilBT6r6vhTSZilBVOZDiPFbfLhc1q5XJzO4aYO6O0eMEi5s2ew4fbPkTXNdaueTJr6dp48sDd93LoX/+FJrEU4cr7EkPN3Ls2i+b4dUBJxnDbZQryim7I9UfKzSE1MsEnCq/HjZClG8t4IwgCXjJ3Coam42V4w3ny0nHkKl/GcbXGydkLx8flHgfjK7e9wOSPJSx72rHuCTL5I4kv3/7n1zSmruuIRpySwsB1VwmymbmuHV8+jZhMJqrLi7CbNBQld200TSYzd95+F3ffeW/ODS+A2Wzhf/+f32FdicQUuZu5tgj/x2N3sfKW8fYpDY1hGCiJMCV5Lgrybv68hImd7wRjIs/npKUzjinHcaxbixbxRsNBxNK+bF7zzhbWLssuw9ifIk8Rakcjsj/dgAtNEUpKKwZ51fhgtdl5Zt0Xxm08TVOwmSBwnTuvQGrXW1l8c5RnfBooKggQjkRoDoaQzeMvyHEjsNpsPPP4Uzfs+qqaxCJpVJQXfmJaXH4y7nKCmw6X04lFzk0GZX/uvuUenpVWULFfIe9AhEXHrfzXO75Ovt+Fqgy9+14wezmeg9FUMtMVdEWjotVJfkFxrm993FCTCTx2E4EbUJ+oaRoum4TZPKHjPJ44HQ5qygsxCQmSydiNvp1PLFd3uwGXibLigk+M4QUQDCOXbcz7aGu79jZUnzby812f6M9F13VqL7diuk7JVwA+n53OzlQT80g0Skd3FNk8eDJJT083b3z8aqptICIVRgGPrfosqqqw9cAHxPUE8yoWUF059Xq9hRFjGKArMfIDLiyDCCSMhP6f2WjRlQjV5Td37CwXXM9nMxaP0xLsRsd0XUqScsG1/MbGSjIRw2mVKCrw37Teg/z8wevvJ4zvDeSTbnwBQj09tHWPvZ/paBn4kOu6RltHN0lNRB7hxHW69iiv1q1HW5yPaJJQL3Qwq7mAz6z7fK5ue9QoSgK7WSTg91xzYtVYJ8ZkIkZ5keemLNPINTfi2ezs6iLYHcP0CXRFX0/jqygJzKJGYZ73phd7Gcr4TsR8J7gm3C4XPZE2lBskJSeKEoV5fiLRCO3dMWSTbdiOLe/WfoCxqggRUHtidNc3s5sWjr//XSZLZfz/7d1rbFxlfgbw5z3nzDlz94zHMx7bsZ2E3RBotimBLpRgEtil3BrRKCxyGsAfUEuTLxFEEIkPpCqqQqhUPkHJRSyRQ2XRkGqDdkU2iJImWa5ZoKJLSjbcnMTk4vg6njnXtx8c0hhDHDvjOTPj5yf5g488M/+x7HnOe877/t97F6+cVHvHYvI8CekWkEnEfN1k3HVdJCLajAxevyQTCdTE4zh5ug/DBRsBvbj9oSud69iAZyGTjFy0o1ulqJwL5FS2GjIpOHZpLzl9VyQcQXO2Frpiw7Z+eCZpf18vemtH7xVLKdH/7h9Re/NVqF1yFbQlrfjiLwR++Z9bJ/Xa/X296P7qKFx3fLvISyUl4Fh5hAIumrIpX4MXAIRXQLoCZoxWG0VR0FCfwhXNGQRVG7aZG+1cNYPZtgnpjKCuJoC5LdmqCF6AI18qAkVRkElGcaovj4Du33IUIRTU1Sbgui56+wdRsLxx9eiGAdUcvdOS+6wHsYWtY0YXQlXwzVwPX351BLNbf3zR1xsZGUbn/pdwPJWDm9AQ3+diSfoG3PCTmy+5ZikBx84jEtRQmyqPjcZtawQtWQavnxRFQTaTgud56D3bj4HcCBQtVLYNI6aDZRVgaBLZ2siUNn4od/7/p1NViMeiiIfV0UtDPlNVFZlUEg3pODTYsK08PG80cMPhKBoHY5CehNOXg143/ixayUZx/PTXE75O14EdONkWRmBBBsFZtbBuTGNP4R2cPHlswse6rgvHykNXbMyqTyKVTJRJ8BaQSYY5u7lMKIqCdF0trmjJIhkB4OZhFap3drTrurDMHDRZQFM6ipbGTFUGL8DwpSLK1NVCV52yuUwW0AJIpxJobkghaniQbgGWZWLV4g7UHxhBwFEx/OnxcY9TDp/FT3686KLPbVkmusN9EN/ZgFwsqMOB/93/vY+RErAtE/BMJCIqmhvqUFebgKKUx2jGdWzEw2rVXNarJuyR9zIAAAyfSURBVEIIJBMJtDZl0NqYgKFYcK0cbNv0u7TLJqWEWchBeHkkIwI/aqlHU0Ma4dD0tcQsB7zsTEXVlE3jy2MnAaV8zlYFBGricdTER0NzOKfi4Z//LU6fOYPd7/wHvq7PQUuN1uucHMIiey7iNeM7Y13IcWy42vizVyEEHLg41vMl3vh0L84qwwi5Gm7ILsINf3o9YolYyfbdnQzP86CrDjJ1k98tikpL13VkM6PNVnK5EQwMjSBvu3A9AcOojMDyPA+2XYChCYQNDc2Z9Iy6pA4wfKnIhBBoaUzji+OnS7r+91LpuoHac2tm61M1aGn8e+w/9F/4nyNHIaXE1ck/w5/fNPE923A4ikwujL7vHC8c78PhP/bg4/xhhJZcASCBHIDXvn4fkaM6lly7tNhvqTjcPJpm1ftdBU1SJBJGJDK6JaZpmhgYysG0XBRsF6qql826YSklLLMATZUI6hrCEQ3xWLqimmIUG8OXik5VVTRlEjh+agABPex3OT9IUVQkamqw7NZlWHbumGWZyBcKcF3AlRLSA1zpwZMSuHBFvADu/tHP0XXgV7B+moaiaxj5/BTy3Wcw0qoieePcMa8lWmrw1vvvlmX42lYOc5rSXNZS4QzDQObc0jApJXK5EQyPmHAcF7brwXYlFFWb9pawo6NaEwo8BDQFAVVBQFfQVJdEIFAeJwPlgOFL0yIUDCKTdHyfAT1Zum5An6Cb1IlvjuPlt/8dx+RZqIqC+GvH0OP1Qbu+GaklV6P/nSPfG2T94vsnyux957d49+R/Iy9sZFGDX9zw18hmGovyfiZimznMyiZn3CW/aieEQDQaQfSCDeSllMgXChgZycNyJFx39KTS9Ua/PAkIKFBUFUIoEEKc/zv+theTlBKe50B6HgAPiiKgCgHFU6BJE5qmwAipiIQZtBNh+NK0+Xbv10oL4IuxbQvPvrUZubYMgNH7o3nLQX5PLzItdQAAz/Ugv6fpSK0cfxl+9/7d+E3kD1CuiwIIog8e/vmtf8U/3r0ekWna8vBbjjWCpvoEG2nMEEIIhEOhH5zIJKWE4ziwbBue60JCjm5hKSWEUKAIAUBA18PQNG3MCVs6HcPpUGV36yu1KYVvPp/HunXrMDg4CF3X8fTTTyOT4UQNGq/aAnjv27/F4HUJXDhOVHQNwWwSznABWjSI2J80o/93nyG5+Mr//6Gj/fjZnFvGPJeUEgdPfwRl7tg1tbnr67D74GtY+Zcrp+19WGYOs+oT3CaQzhNCIBAIcMRaIlO62/3KK69gwYIF2LFjB5YtW4atWyfXEYhmlngsikwyBNus/PWJvYU+qKHxa2AD2RpYJ0anXwUSYUTmN2Lold8jcyiHK34v8Xd1d+LGhYvHPMZxbAwExi8VUTQVfd70jSIscxjN2SSDl8hHUxr5dnR0nL8HcOLECdTU1BS1KKo+8VgUqqqg58xQWU/CmsjVDfNx4Ju9ULPxMceT30hcY8zHp+9/DUs4mCdS+Jv7/wmZ9A9vXahpASTtEAa+c9yzHKS16bmSZJnDaG1IsYkGkc8m3NVo586d2L59+5hjGzduxIIFC9DR0YEjR47gxRdfxPz58y/6Qo7jQtM4qWOmy+cL+OrEmYreRPwffrkRf7jKhho9N3LsHsS9+rVY8bPlk36u1/b9Gv+WfxuYNRrmUkok3zmLf7l/A0Kh4p2keJ4HuCOY05yFpnGqB5HfLntLwc8//xwPP/ww9u7de9Gfq/St86ZDNWwpOBWe56G75zRcGJOeZevHvqHf5XkeXj/wG3w2/BUCUsNNc3+KhVddM+Xn+92HB3Dw2KFzs50T+MVNy5FMpIpWbywWQGFoCA31dRV7wlNqM/V/c6r4+/p+Rd9ScMuWLaivr8c999yDcDjMZQo0KYqioLWpHt+c6kXOcku2F3CxKIqCu27+K9xVpOe78ZqbcOM1NxXp2cayzTxSTWHISHpanp+IpmZK4btixQqsX78eO3fuhJQSGzduLHZdNANkMyn0DwziTH8egQppi1dJbCuHhnQcdbUJjkqIysyUwjeVSmHbtm3FroVmoERNHIaho+dUP4QWmtHt5orFdWwosNDakOKyEaIyxU868l0oGMSc5nqENKcqliP5yTJzSEQUzJ6VZfASlTFOe6SyIIRANpNCvlBAz6k+QJ1ZG4dfLsexoAkHsxs52iWqBBz5UlkJBYOY29KAqOHB4ij4klhmDqmYhtamegYvUYXgyJfKUqauFvGYidO9AzAdURWtKYvNMvMIGwKzZs28vVCJKh3Dl8pW0DDQ3JjBSD6PM2cHYXkqgMrtjlUslplHSAdaGxLsVEVUoRi+VPbCoRBamkIYzuXguSOj9zcrbG1wMdhWAYYm0Zyt4U5ERBWO4UsVIxqJjHaMcU+gbzAPywb0YHWvD5ZSwrLyCOsK0nVRhMPV/X6JZgqGL1WceCyGeCwG0zRxtn8IuYIDRQtW1X1P17EhPQuRYADNs+qq6r0REcOXKphhGGioNyClRP/AIAZzeZgOYFRotywpJWwzj6AukKwJIR6rnfhBRFSRGL5U8YQQSCZqkEwApmliYCiHguUib7nQ9fLumuU4DlyngJCuIWioSKZT3HWIaAbgfzlVFcMwkDk3GcnzPAwMDmEkbyJvOZBCRSBg+Lqzj5QSllmAqkqEdA2JeADxWJa7DRHNMAxfqlqKopwfEQNAoVDAcG4EliNhOy4sx4OEAl0PTkv4eZ4H2zKhCA96QEVAU2AEFMTqkmyGQTTDMXxpxggGgwgGxzbrME0TuZERWLaE53nwPAlXSjiehOt6kBAQ3zaCuzCfz+2CLaULRRFQv/0SAoqqQFUE9KCKaJpBS0TjMXxpRjMMA8ZF1syOBrIHKSWklOePCyEghICqqrxkTESTxvAlughFUcp6whYRVSZ+qhAREZUYw5eIiKjEGL5EREQlxvAlIiIqMYYvERFRiTF8iYiISozhS0REVGIMXyIiohJj+BIREZUYw5eIiKjEGL5EREQlxvAlIiIqMYYvERFRiTF8iYiISozhS0REVGKXFb5Hjx7FddddB8uyilUPERFR1Zty+A4PD+OZZ56BYRjFrIeIiKjqTTl8n3zySTz66KMIBoPFrIeIiKjqaRP9wM6dO7F9+/YxxxobG3H33XfjyiuvhJRy2oojIiKqRkJOIT1vv/121NfXQ0qJjz/+GAsXLkRnZ+d01EdERFR1phS+F7r11luxZ88eBAKBYtVERERU1S57qZEQgpeeiYiIJuGyR75EREQ0OWyyQUREVGIMXyIiohJj+BIREZUYw5eIiKjEGL4+kFJiw4YNaG9vx4MPPoju7m6/Syp7juPg8ccfx6pVq3DffffhzTff9LukitDb24ulS5fiiy++8LuUirBlyxa0t7djxYoVePXVV/0up+w5joN169ahvb0d999/P//OJoHh64M33ngDlmWhq6sL69atw8aNG/0uqezt3r0byWQSL7/8MrZu3YqnnnrK75LKnuM42LBhA1vAXqL33nsPH374Ibq6utDZ2Ymenh6/Syp7+/btg+d56Orqwpo1a/Dss8/6XVLFYPj64NChQ2hrawMALFy4EJ988onPFZW/O++8E2vXrgUAeJ4HTZuwM+qMt2nTJqxcuRKZTMbvUirCgQMHMG/ePKxZswarV6/GLbfc4ndJZW/27NlwXRdSSgwNDbHZ0iTwE8wHw8PDiMVi57/XNA2e50FReC70Q0KhEIDR393atWvxyCOP+FxRedu1axdSqRQWL16MF154we9yKkJfXx9OnDiBzZs3o7u7G6tXr8brr7/ud1llLRKJ4NixY7jjjjvQ39+PzZs3+11SxeCnvQ+i0Shyudz57xm8l6anpwcdHR1Yvnw57rrrLr/LKWu7du3CwYMH8cADD+Dw4cNYv349ent7/S6rrCUSCbS1tUHTNMyZMweGYeDs2bN+l1XWXnrpJbS1tWHPnj3YvXs31q9fz/3dLxE/8X2waNEi7Nu3DwDw0UcfYd68eT5XVP7OnDmDhx56CI899hiWL1/udzllb8eOHejs7ERnZyfmz5+PTZs2IZVK+V1WWbv22muxf/9+AMDJkydRKBSQTCZ9rqq81dTUIBqNAgBisRgcx4HneT5XVRl42dkHt912Gw4ePIj29nYA4ISrS7B582YMDg7i+eefx3PPPQchBLZt2wZd1/0urewJIfwuoSIsXboUH3zwAe69997zKxL4u7u4jo4OPPHEE1i1atX5mc+c4Hdp2NuZiIioxHjZmYiIqMQYvkRERCXG8CUiIioxhi8REVGJMXyJiIhKjOFLRERUYgxfIiKiEvs/+3X3PJI8Puc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8310" name="AutoShape 6" descr="data:image/png;base64,iVBORw0KGgoAAAANSUhEUgAAAd8AAAFVCAYAAACuK+XmAAAABHNCSVQICAgIfAhkiAAAAAlwSFlzAAALEgAACxIB0t1+/AAAIABJREFUeJzsnXecXGW9/9+nT9nesumVFNIIEEpCCb1pQEEQBbtevehFbFfFH4rXexWvCter14qiglgoCtKbtECAUBNIz262ze5O3elnzpzn98cmu5nMbrJldtOe9+uVF+TMOed5zpnJ83m+z/MtihBCIJFIJBKJZNxQD3QHJBKJRCI50pDiK5FIJBLJOCPFVyKRSCSScUaKr0QikUgk44wUX4lEIpFIxhkpvhKJRCKRjDOjEt9QKMSqVavYsWNHqfojkUgkEslhz4jF13EcvvnNb+LxeErZH4lEIpFIDntGLL433XQTV155JQ0NDaXsj0QikUgkhz0jEt977rmH2tpaVq5ciUyQJZFIJBLJ8FBGkl7yqquuQlEUADZu3MjMmTP52c9+Rm1t7aDXOE4eXddG3lOJRCKRSA4TRiS+e3L11Vfz7W9/m5kzZ+7zvO7u+GiaOSypry+X72WYyHc2fOQ7Gz7ynQ0P+b4Gpr6+fNDPRh1qtNsClkgkEolEMjT00d7g97//fSn6IZFIJBLJEYNMsiGRSCQSyTgjxVcikUgkknFGiq9EIpFIJOOMFF+JRCKRSMYZKb4SiUQikYwzUnwlEolEIhlnRh1qJDl0cBwH27ZxhUC4AhCAgqIqqIqCaZrouvxJSCQSyVgjR9rDjEwmQzyZIpdzybsCx+39bz4vABVV01CVXQseigK7Epy5wsXNxwEXTVPQVAVdVdFUBUNXKfN78Xq9B+y5JBKJ5HBCiu8hjOu6xHp6yNh57FyebC4Pio5l7SrzqIKq9u4tGCO5/64/OQciXQkQUSxDw9A1PKZGVWUFqip3LiQSiWS4SPE9xMjn80SiMZIZh0zOxTS9qKoJGlhjWLeiT9CBnIBs2qU71oXHUPF5dGqqKtE0WThDIpFIhoIU30MA13UJRaKkMg7ZnItp+VA0A88B1DpVVfF4/AAkbUGkpRtrlxDXVldJi1gikUj2gRTfgxjbtglFeoincximD1UzxtS6HSmKomDtEuJE1iWys5Nyr0FtdQWmaR7g3kkkEsnBhxTfg5BUKk04liCVdbE8PiyPdaC7NGRUVcXylGELaGqP4LVUaivL8Pmks5ZEIpHsRorvQUQ6naEzFCPnqpimhz22WQ9JLI8PF2gLJjDUHhpqKqQISyQSCVJ8Dwry+TyB7jCprMC0fOxeqH3rlVd54s8PEu+MUzmxkrOuvIiFxyw9oH0dCabZO4to647jsxI01tdI5yyJRHJEI8X3ACKEoCsYJpa0MS0/5h6ry2+te5U/fOVXaKFeKU69keH3r/6Cj/7oM8xfvHjUbdt2lr/84jZa3mxG1TXmr1zI6g9egaIoo773YJiWFwfY3tpNpd+kvrZ6TNuTSCSSgxUpvgeIRDJJqCdG0tYwLX/R50/95eE+4d2N2mXw+J8eGLX4CiG4+cv/QfipWF/CjedeeIZgexcf/8q/jereQ8G0/CRtl56dARrrKijzFz+/RCKRHM7IeJADQKArREcwiW6VDRqS09MZG+R4z6jbf23tWrqe7+7PdAXowuCdhzcQjYZHff+hoKoqhlVGRzBJoCs0Lm1KJBLJwYIU33HEtm12tARI5TRMa9+OR5UTq4Z1fDhs27AJM1fszeUGYfumzaO+/3AwLS+pnMb2nR3Ytj2ubUskEsmBQorvOBGNxWjuCKMa/iE5G537wXfjNjoFx8Qkh/M/uHrUfZl19FxsI1N0XK2DWfPmjvr+w0XTNDSzjKb2MNHYwBa/RCKRHE5I8R0HOjpDBHtyA+7tDsa8RYv4+M2fZcrqyVSeUM7Ui6fwyZs/x+z580fdn2NPOon6FXW4wu075ig5Fpy/kKqqmlHff6RYHj+huENHIHjA+iCRSCTjgSLErrI2Y0x3d3w8mjmoEELQ2tGF7Q5cqq+q2kc0kjoAPSv0dlZ0lfkrFnLxVe8/KLyPHcdBV7JMmzShqD/19eVH5G9pNMh3NnzkOxse8n0NTH19+aCfSW/nMcJ1XZpaO1F0H7p+8C0wmKbFVZ/7l/2el0ol+fPPbqN9fQu6x2DhaUu46P2XjalI67qO66rsaAkwfXKDjAmWSCSHHVJ8xwDbttnZHsTwDD7rORRwXZcfXncjyRcyu8Q2zdMvPkW4M8iHPv+ZMW1bVVUwy9jR0sm0SXUyR7REIjmsOPhMskOcrG3T3BE65IUX4LnHnyD2UrzAytVdg/UPvUkqlRyXPhiecprbQ2Sy2XFpTyKRSMYDKb4lxLZtWjpCmFbZge5KSWjbuhPDLbY4sx02He2t49YP01NGSyAsQ5EkEslhgxTfEpHL5Xot3sNEeAGmzptBTiu2OD2TTSZNmjqufTGtMpo7QuRyuXFtVyKRSMYCKb4lwHVddrYHDxuLdzcrzzyT6hOrCkOStByLL1qG1+cb9/6YVhnbd3biuu7+T5ZIJJKDGOlwNUqEEDS3daKZh19+YkVR+OLN3+Svv/w9ret3Ylg6i04/hvMuveSA9Uk1/TS1djJzauNBERYlkUgkI0GK7yjp6AyC5jtohSCTzZDOZMnnwRUueZc+y1EAu3utqiqJWITH/nQv0ZYwZbV+zrj0fBYfdyxX/9v+Q5LGC0VRUHQfHZ1BJjXWH+juSCQSyYiQ4jsKorEYqZyCYRw8q/fJVJJUOoeTd7GdPIqqYxh7OE2pMFAth2Qizq+/+kOUzRqKohAnwW3P/oKzvrCa5aetxOc18PsODuteVVVSOYVoLEZVZeWB7o5EIpEMmxGLr+u6fOMb32DHjh2oqsqNN97InDlzStm3g5pMNkt3NINpjf/e594kU0mSKZtsLg+qga4boIE5jNwUT951b5/w7sbs8bD2vmdYdtoqwnGHULQby9Tx+0zKDrAQG4ZFVzSFx+PBY1n7v0AikUgOIkZssj355JMoisKdd97Jtddey49+9KNS9uugpjdtZKhPeDs62tjw5us44+iJK4QgEovREggSjjvkFRPd9A6YxnIoxNrDAy6dx9sjQG/WKcPy4SomkbhDSyBIJBZjnLKTDohl+WjtCEkHLIlEcsgxYsv37LPP5swzzwSgra2NyiNo+a+1owvdKiMe7+HnN/yA9hc7EEmBb7aXsz5yPmddfNGYte26LuFoD6msg6Z70I3S7Bx4a/wIIYoE2FdbnCykV+B1UrYgHgjhNXVqqyuw7SwP/flewm1BqifXcuHl78Xj3XfpxNGiW2W0BbqZOmnCmLYjkUgkpWTUhRW++tWv8vjjj/PjH/+YFStWDHqe4+TR9UM/R28kGqMzYqMbBt+99ps039NWIFhOdZav33UDM48q/RJ8LBYnHE+jGx76XaVKQ6gzwM8+81+oLf1inrNsTv3iuZz5nv2VMRSEutq59as/IPumi6ZouCKPZ6nB//vNf1DX0FDSvu6Nk8sxodqkuurImQBKJJJDm5JUNQqFQrzvfe/jwQcfxOMpLtIOh0dVI9d12dbSiWmVkc1muP7d/4bRWWzZLfjIfD503f5zHw+1qlEmmyUY6UEoVtEERghB87bNuK7LzKPmj8rrumX7Vv55531Ed4bwVHpZdM6JnHzOOUO69q8/+TntdzcXtC+EYM6Vs/nE164dcZ/2ZrB3ZmcSzJ42oTcntKQAWXFm+Mh3Njzk+xqYMalq9Pe//53Ozk4+9alPYVkWqqoe9gNfoCuEsSue1827uPbAe42OnS9Zm5FojHg6j2EWO3Y1bd7E/f/7e1IbEyDAN7+MCz5zJXMWLhpRW1NnzeHq678womvD27uKhF9RFAKbO0Z0v+FiWH46ukJMluFHEonkEGDEannuuefy9ttvc9VVV/GJT3yC66+//rCuPJNKpUlm+/dEvT4fDQsbi86zzQzLVp0w6vYcx6G9M0giq2CYxd68ruvy95tvQ2wQePN+vK4f8bbg/lv+QD7vjLr94WL4B/Y4tgY5XmoURSGZFaRS6XFpTyKRSEbDiC1fr9fLLbfcUsq+HNQEgjFMqzC85vJrP8St3T/B3phHV3Sy/jRL37eMZSeOTnwz2Sxd4R4M0zfoF/Tmyy+S22xjUihu7jaXV559hhNXnTmqPgyXRWcu59lXHsTI9k/AbDPLzJMWkslmxyUcyLK8BIIxZk0bWycviUQiGS0yycYQ6A6GQSvey541dy7fuuMHPPmPh+gJRVl+xinMmD17VG0lUinCsfSAy8x7kk2lUV21yO9KEyqZ1P73kUvNCWecSaonwRsPvkC6M4m3wcex55/CygsuoiucoKYyT9l45IPWPHQHw9TX1Yx9WxKJRDJCpPjuByEE0UQW0zNw0QTDMDnvPReXpK1YT5xYModhDuy0tifLVp7Cc1Mfgr0q++Um5jjxjPG1enez6uLVnL763WQyKSzL2+cDkEwkeOr++5k2YzKrzjl7TFNxappGNJGmrrY4bEoikUgOFg5vD6kSEAxF0PdjhZaCWE+cnrQz4P7uQJimxWkfexfZhjSucBFCkK1Lc+rHLsDjPXBZtxRFwev19wnvg3+4g1998j955yev8o9/v5sbPnwdXYHAmPZBN310hyJj2oZEIpGMBmn57gMhBNFkdsxLBcYTCWIppzAH8xBYvmoVRx9/HGsefgQhXE4+71zKK6oQQvDm2hdo397MzIXzmb902Rj1fN9sfOM1NvzxFaysFxQwXYvc6y63fe//+Mot3x6zdlVVJZZMUS+tX4lEcpAixXcfBEMRdGNsrchkKk0kbg/Z4t0bf1k551x2Wd/fM+kUv/3mTSRfS2DmLTYYL/P8iof58PVf6s35PI6sf+alXuHdA0VRaH+rnWhPjKqKsUuKoRs+gqGI3PvdRT6fJ5lKksk6uC64QuDmXfJC4LgCd9cfAbBn6L+ioPT+B01V0FQVTVVQVWXX3xUMQ8Pv82EY4/v7kkgOZaT4DsJ4WL1OLkcwmihpcYZ//PZ27JdtTKVXzM2ch55/Rnl0zl+48IMfLFk7Q2IQq1NRFMKxFH7v2A3YqqoSTaaOyL3fXC5HPJEkazvYjkuwJ0YwlEY3zMLc37s2nTQNhpN7Lr/rT84FXHBtl85wGMhjGRqmrmEaKn6fF+8YpxeVSA5VpPgOQjA8tlavEIL2rkjJqyJ1vt1aJDaaotG+vnlE90unk7z96joaJk1i6szhpcxcsuoktj/4Dp5M/wAshKBh0WS8vgo6Q1EmT6gbM3HUDR/BcIT62sPb+s3n80SiMdJZh7SdRwgVw7JQVRM0MEw/Hu/YTUBUVcXaQ2RtIGsLwokEbj6Cx9TwmDrVlWVYsgKVRAJI8R2URCqHOobLaMFwFKusHMiW9L6aoZGnOMmGNoK82r/57vfY+cxWyjNVZPUMNcfVcfU3voi/bPCUaXsyd9ESln7oZN6890X0LoOcaVO+pIJLrvkYAIrmJRiOUl9bPey+DQVVVUmkMtTXjsntDyjJVIqeeIq07WA7YHm8KKrOEBzlxwVFUTAtC3bFoWdcaO6IoSp5vLvKUlZWVBxxqxISyW6kt/MApDMZcu7YDQqJVJKMw5gMPNOOm4NDYXrLnJZj9kmLCAU7aW3eNqQygHf8+BY6Hm2hJtuAoZiU5SvIrs1y9//+alj9Oe/9l/Ovt97I3E8vofa0CdRPm0zzls0IIVBVhYzT63A2VuRchVT68Mh6lc1maQt0s6Wpg/ZgiqwwUQ0fHq/vkBAx0+NBt/zkFItgPM/mpgA727vG9PuXSA5WpOU7AJFoAssam70q13UJx1L7TaIxUs7/wJXEghFantmKElGgXmHKKTN55/lXWfN/jyAy4J9bxhkfuZjFJ54IQDjYxbN/fxA7mWX6kqNYtvIUNjy+jkZlasG9FUWh+eVNA5Ye3Bdvv/wKb//5FcyIh6TSw477N/LORet4/7WfRddNIvEUfp9vTHKDW5aXaCyJ7xDdexRCEIlGiSWy5PIqpseD4Tn0l251XUfXdVygM5IlEIpT7jWpq6kccU1qieRQQv7K90IIQSKTwxqjAS4UiaEbgwtBzrZ5+v776NrWgbfaz+nveTc1dcMrFlBeU4U1wUvGm6Jx4VSCOwO461x8yi7nsU3w8P/8mVm/PJqmTZt46L//iNFp9Yrr37fw8oqncJMDF4fI2/lhia/ruqz506NYUW9fNi7L8dDy8Da2nP0WRy1cjG54CUViY7b8nMw6w54wHGjSmQzhaJxkxkEzPGiGD/MwdSbWDQMwSOcF21qDeA2FqgofFeVD296QSA5FpPjuRTTWs09xHA2ZTIa0LTDMgUUgm81w06c+R2ZnBg0NF5dXH3iGj37v35k1f8GQ2rjrp7+g9d4d6Oh48RNtD9GmbmcSM1H2yEVpdJg8+8CD7HjxHcwuT58wmsIk+XwCpUwlFU/0C/YuHF9uWBZqoKOF1NYEfgoHUivrZePa1zhq4WIURSFtCzKZzKAlKUeDpnuIxnoOiXq/6UyG7nAPGbt3mdY8DKzcoaIoCpbHhwt0RW1C0QC1VX4pwpLDEim+exFPZdG0sRHfcCy5z9SRf/jhj9B2mjQq/ZZuKhbn7v/5BV/+2f6LWKRSCZqf3YxFf/8VRaHRnUaEbmqZQFQEscmioPDKE08T2dGNV/QugQsE9UzCo3ipnFhFIL6TWjGBCmrIkSVIJ2WZckLdndTWTyCfd3jsrrsJbGhGMTQWnLKME/ZKbVlWVoFarkJP/zFXuATpIPNimnh3hMVnnMjiE04iHEsyaSzEV9PoSaaprir5rUtGJpulOxQj3Se6B7pHB5bd1rAUYcnhihTfPRBCkLHzWGMw8CVTKey8ywsP/p2OjTsxyyzOfv/FVNZM6Dun7fUdVCuFS8w+pZxAU8uQ2oiEunGCuQLxBdAVA1fkCYkAPsqpUuoAEFsEcSLUMRFVUXFFnk5aaBTTqJ7WiLq59+cRpAMdg4lMgzi8/MRTnHfFFfz2P75P/OkYmtLrSf3s8w8Sau/kgg9e2dd2RWU1E46bQuzJMIqiIIQgwE4amIK+VSe4tZNHnvkr3R/v4LTVF5FM9e7/lprMMJfLx4tsNktXOEY6K0V3IHaLcGckSyiapK66jPKysc04J5GMB9LbeQ964nE0fWxGv3A0zm3f/gGv3vwc3Q930PrXHdz66e/z5toX+85RxMBfh6YObY7UMGEyWX+m6HhapEiXp3Fw8Cr9ZREVRWECU4jQDYCqaPipIFodZsGKlbimwKP4qKSGMipRFAWXPJ4yHxtefZnommCf8AIYtsnbD64jmyn0Ln7/l66h5vwGshPSdPnbqVEa0JX+ZzLTFm/ctwYhIBYfG89k3fDQE4+Pyb1HghCCjkCQ5o4oecWDOQYW/8HCzqaNvP7KwyQSI3//hmmiGD4C4QzNbZ3kcrkS9lAiGX+k+O5BMmWPiadlMpXiuUefILkmjq70es0oioIetHj+Tw/3nTdp8YwBw4AqZwzNEUk3DGw1S0r0h27kRZ4IXUxadBSWWjzA64qBu0dokp8Kpp+xiKOXnYSYDgHRQooECWIExE6yU1KsOPc8mjdswXSK7+e052hraSo45vH6uPrfr+Pzv7+J41efhodiyzazM0NXoI08KskxKImo6zrJlF3y+46EnniCrTsDpF0d03NoemEPhUQ8xppHP8vs8s/wvlP+i/j2D/DqC7eO6p6GaSI0LzvaQgTDsniG5NBFiu8epO3i5BSlIJ7M0LW1vU949yTWHCZn94rCpdd8guSkHlzhArvCTKqDfOj6L+63jUBbC3+46WZEShCmi51iC12inTCd1DOJ0PoWbLdYfPLCQSDoFK10iXa6tDbUvIKdzaBkFRqVqVQpdVQr9TQq09DLLEzTonbKBHJK8f2UWoWGxkkD9tEwTGqnNOKIYqtFq9WprqlH103iyWLrvRSM1fc7VPL5PC3tnXRG0hiWf0xCqw4mNrz8fa65cj1L5kNFuca7zkpw0tw/snXTS6O+t+nxEUvB9p0dpDNj83uRSMYSuee7i1wuR95VS/5C8m6ebM7FqvAOuOdoVlhou6zt6tp6Pv/Lm3jy7r/R0xGmrKGSMy67hPLyfXvphro7+f3XbsbT6undl1UgLqK45KlUagmInTTEJxOik6xIYym91lbv/msLAsFkZvb2zYXQ33fyu203Yu00YK8t0vw2hx1bN7L89DN4+e9P4r7Z/0yOcJh2yhzK9tHfFeeey2v/eBY27nFP4TBt5Wx8/t69vGzOJe/m0dThZ+XaF3lXxbZtTHN41aNKQSQapTuaxvT42bt41cb1T5OOPoGq5BHm8Sw9/pKDbm96uAghqCtbj6oWPsfi+S4v3PMYzDth1G30Zm3z0xroocyToHFC7SH/3iRHDlJ8dxGNxTHHwNMq1pPAMD2cevFFbHn8LczO/tARB4eZKxcUWEA+fxnv+tBVQ76/EIKHbv8rVotVIJTlShWdohWPkcFs8KO2ab0WsOgkJsIoKKRI4GD3hiHtMWhpik5kSyuTmV7UnprTaG1uZcbseVz25U/xm2//N+lAAtWrcsw5K7n4ox/dZ3913eCD3/o8D936R7o3B9AtnVnLj+ZdH7m67xzD9BCJxqmrKa17suXxEutJjGulIyEErR1dZPM6psdf9Pm6Nb/i9MV3Mu+M3u2G7uBz3PnoW6w854Zx6+NYoSjuwMcZOIZ8pBgeD2nXZVtzB9Mm1R2QyZVEMlyOaPFNJpPc8s2b2fTCVuyMzaQl0/jAdZ+gvmHC/i8eIqlMDs3QqamrZ/XXP8zTd9xPeEcnZpmHBasWc94oKw2FIjFSodSAM36j3OKUL19GsLWNrb98GU3RqVX6n61LtAH+Aies3VRlq0j445SnKgo/mKIya/HxbHz7HR764W8p21FBuVKJG3dpfnkL8fdGqKqp22ef6xoaufprXxj0c0VRyIzRErGdG1gQxoJsNktLIIRm+tGN4u8nlUoy0X8/82b17/PX16mcuuQZmps3MnX6/HHra6lRFIVgfAFCvFTw29zWDN6q04rODwYDhLvbmT7raKwRTIJVVUX1lNHUHqKxtpyKcukRLTm4Obw3nfbDtz93I+t/vw1nq4ra6qHjgU5++uWbcN3SDNC2bZPfw4N57uIlfPJ71/OVP/0P1936fd73r58c1b5fJBrHEQa+uvIBHbXqZk3mqMXLWH72eYij1YJzkiKOjoEXP0lR7IWq1VrMumgpaW+v85MQgnRliqWXnoFlWqy592H0JqNvYFUVFXWzyuN33j3i59mTvFDJ2qUtOgFg50trdQ1GTzxOc0cE3SobdCm0aeurnHhMsdPQskV52pufG+sujjlzln6Bn/1xJh2dLkIInl5r8shL72bB4lV952SzGdY8+u94e65m5ax/o2P9B3jjpTtG3Kbp8RMIpwh0hUrwBBLJ2HHEWr47tm9n+9OtGEr/LFtRFBJvplnz1FOcctZZo26jJ5HCNIszFA13X8p1Xd55/VWEyDNrwSKSiR68/goyjsDQVU5814X87ZUfY7X3t5X1Zzn+3DOAXi/oy67/Is/efQ8bH3sREXex8FCjNADQwjY8wtcXNpRTbaaePp9zrryKtpO38fZza1A0jWPPPpOa+kYAwjva6RFBFBSqqUdT9N46vU3dI3pXe2OaFvFEGqumtBme7Jw75vG+gc4gPRkX07PveOXahplsbbZoqCucEHR2u/gripf8DzVqahs54Zzf8NibTxGPtjBr/lmcuGpKwTmvPvfffOaKtei6AhhMmxLhjbd/y6bNc5k9d/mI2jUtD0k7T1NLB1MnNaBppfUdkEhKwRErvs3bmxFxpcihyHBNuloDJWkj57jDq1I+AFs3rOeB/72d7OYMYdGFoZt48WNO8bLg/BWceN4FVNc1cOHX/oW1f3uARHsEq9LLsjPPY8Hx/U4tPl8Z5139IeYtP577v/szynt691PjIopnkp/Jq+YT2tyGqqnMOW4By88+D4DJM2Yzecbsgj69+NADJFti1DERgUuQAF7hp1ypwqooXehMzin9ErGi6mQymTEp8i6EoLk1QF71YFr733ec0DiFNY8ey/IlL2HsWpYWQnD3o7NZfvboJ38HA4qisHDpmYN+Xlf2+i7h7Wfp0XnW3v0wjFB8odcZSwgf23cGmDqpDo+sIyw5yDhixff4k5ZjTfstYq/kUVl/muNOPXnU9xdCkM3lsUYhvvl8nn/8+HbULSpxEaWByej5XeFKzbDh989R3TiBuUuPZcLkqay+5tP7vWdPJIQv7SdMF0IIfJRT295ANp7ifUMIaYqGg6z/y7PUOPWggIJGA5PpFC1YPg/Lzl058gfei0wuj+u6JQ3JMU2LZCpdcvHN5/M0tXaimn60YVjVx53+bX5x94+o8b2OqjqEk/OZt/y6wz4MaTeqMvDevqaNfs9fURQMbzk7O8JMaajC5zt8Y6olhx5HrPiWlZVxzkfP4KEfPI6W6p0V57QsR69eyPRZs0Z9/2Q6iaaPbrb91itrcbbmMLEQiKI4YU/aw8ZnXmLu0mP3eR/XdcmkE3g8fna89BZep9jJqmv9zr7/d3I5XnvmSZKxHhaceCITJk/r++yNfz6FN+orWjEop5qjrljMkhNPGuHTFqPrFqlMijJf6ZxnFEXBdvZfz3g45HI5mtu60T3D76dleTj5rK+XtD+HEuHkPODlgmOBLhfFGrnVuzemx09rdw8Ta13Ky4qdCyWSA8ERK74AH7nmo8xdPI8H/vQIrgsLVyzllHPOLsm9s9n8qLNl5XM5FFfZZWEObE05mX1nbVr78INsfOwl7K4URp2HNEkqKQ7hEW6vILU3beeRH9+GtkNBQ2PbPa8y9fyjOfeq3lAg3TIRiOL+GHDsqcVerKNB1zWyWYeyEqd6dvKlW862bZvmtm4Mr0z6PxJmLvw3fnHnV7n8ghaqq1TefEflLw/UMnvO07z89BtMnn0Fk6bMGXU7puUlEEwghJCe0JKDgiNafAFWnLaCibNmo+qlHeGdvFtkHQ6XpSet4JmZD0ATuBQLRl7kqZs7pfjCXax/4Tne/t0arKwfP3EqAAAgAElEQVSFQTkkQagW3aKdeqU/C5UQgpq5EwF45g93YTX1J9fwpny03v8O25a9weyFS1m26ixevfNxalMNBW155pUxda+94VJQSqHcTb6E3uzN7cGSCW+gfRstW26n3NNNIlPLxFnvZ/LUoZWSPBgRQrDhjSdIxXdQ13gss446ruicuoYpVK26jXvWPECip5merie58bogmtbrrfzIMy/StPUGZswZvSVseLwEQkkAKcCSA84RL74AeVeUPObKybvsroeQzWZ47C93EdwWwPSZHHf+acxbcsx+76HrBmd96j08+tO7KG+tokPspIHJaIpGTsliLi9jxUXvHvT6Tc+tw8oWLn1brhe1Lk46mcab8WJrWfSjPZx19ZWk00l6tgYp26v2rifnZcvaV2nduIW3HnyGXDJDM5sppwoLD1E9zPmrP04qk8ZX4lzFYyO+o192zuVyvcI7gqXmgeho24rT/WU+fVm079jDz7xGS9N3mDpjSUnaGAjXFTiOQy5nk8vle6d4e76eXT6Juq5i6gaGYaBq+//XkojHePP5L3HZuZuZOEHl7S138sjDy1l5zn8VeR/rus4xyy9m7T9/zNeviaJp/bPW805LcOs9t0MJxBfA9HjpDPeGz0kBlhxIpPjSOwCVmpzjYungODl+ff1/kluXQ1V6B637n/8D0c8FOes979rvfZacdDLzli3jxccfJxKN4jqCbCxNw5zpLDn51H2GzDiDFBKorp3AGddfybY33qB+ymTmH3sCiqKQzaRxRbGjixCCt154nobQRGqo77OKO8RONHQm52fQ9tYmUsuXl1x8x8LjOZ8f3fcthOhdai6R8AK0bb2Df9lDeAHOPy3Or+76Y0nE13UFmXSGjG3j5AU5J4+TFwgBiqqhato+Q3Jc28V107j5BAiBpisYmoquqliWht/rKxDlDS//mGs+uKXPcezoowTTJr3IHY/dwfErPzRgG36ztUB4d1NutY7y6QsxLA+BUALTNKQXtOSAccSLbz6fR4jSxnw6eQd2Ce1zDz1Edl2mwFnKjFu8fO8/OfOSi4Z0P8vycPpF7yIQiqFrQ0+dVzm9ntDrOwsEWgiB1VBGLNSNcAW+8nIURcFxcvztxz8hnohSLqoKronQjRZUMZTCthuZSjcdAOTSvYN66VFx8g66VrqfqqKo5PP5Ecd/Nrd1olmlddzxWx0DH/eMPOwtk8mSSGZIpNOEwklUzejLI67oBsYwXqmqqr1Cqvf/jl3AFpBJuYR7omiqwNI1/F6TKu/GorzOZX4VS3lj0DbS9sA5wdO50qYZhd7CDC0dIWZNnSDjgCUHhBGNaI7j8PWvf522tjZyuRyf/vSnOfPMwWP5DmYcx0EpcQJ/x3H6Zvzd2weuZpRojZNOJRnqV+C6Ajc/cNxwzs5i21n8ZYWpIE9736X8Zu03qAxUoSk6eZGnkxaya7Mk1gSxXA/bzHVUnjSBmqmTsF9I0sBkArTgF2WYeOghjIqOSbHoK4qCIsAROernTCGfd3FdUTDotu9soq1pB/OPWUZ5xfAHUU3XcHKlFV8UlVwuN6JBtyPQTV6xhhVONBTSdh2wqeh4Kls7rPtkMlniiTTpnAPo6IaBR7UwrLFLq6mqKuquZDI5IBTPkc4OPBFzxeDf46Q57+PRZ1/k3FP7S2LuaFFwzfNK2t/dGJ4ymlo7mTVtoizIIBl3RjSi3XfffVRXV/P973+fWCzGJZdccsiKb9bOopVyYAdyOQdN6xVcX005rnD7lpx3Y9aYWB4v6dTQioLbto2qFYp4Lmfz0K9vpev1nYhUHt+MSpa/93zmLut1bPH5y/H7K2llGwgFlzwCmGnP7xtsPLaX5NNhAtOaqFZq0NCYyDQyIkUnbUxlNgoKXbQV9ckROVxcjBN8vSksUbBtG4/Hwraz3P7dmwmsbSGRjiF0getxmTJvJsvOOoWV518wpAFPVXVyjsNQs/26rktz0zbKyyuoqx84R7euG2RtG88wC9gHQxGSORXdKL2lVDf1cp568XXOOCnZd2zNOg8VEy7d77WuK4j1xElnHByhoBsmulE84RsvNF0nlD6WdPp+vN7+331LO6jeUwe9bvKUuezY8g1+ffcdVHhaSeeqcK3zWLL88jHrq2r62dnWyfQpjWPWhkQyECNSnQsuuIDzzz8f6B3sxqIA/XiRz7slX3Zy8nnUXd5Wq96zmk1Pvoba3G855pQc805fsqvdoYlvNpdD36ufD9/6W3oe7cKn7PLU3uDybOfdNHxvOlU1dbTv3EGgaQeTmNm3ZNwpWotET1d03GThXq9H8eEVvr5JgyW89IgwFUpvRSBX5AnXdbPy/e/h+FXnoO7qWzaXwzB07v7Zr4j8M0icKI1MQ8krkITouhCPrbublo3buPK6z+33uVVV6V3GHwJrn36WB35+Dz0be1A8ChNPmMQnv3kt1TWF1qOqquSH6cjVE48TTuTGpPIVwLSZS2jadiO/vvtP+K0ASbuO8oZLmTNvxaDXuHmXcKSHZNZBNz0ounXQ7CPNPfaT/M+dIY6f+woLj8qw9o1KNnWczqLlK7HtHKY58ORg5lEnwlEnjls/FUXBwaIjEGRi474LgkgkpWRE/1Z3ZwdKJBJce+21XHfddSXt1HjiuqXP87tnJIu/rJwrvnkNj99+D+HtXZhlFvNXLuOcyy8bdj/3JJez6XqtCa9SGCLl6fbwysOPALDlH+soy1cW7NUOFi9cVleFHc9i5vodUDR0MmoKj+ujSqklIXroFC14ppRz9Jknc8W7vo6xR3FaO5vh/ltvJbS+nVhXhDgRZjC/4P1WKrV0ilZan9xO6yXbmDJz/+FJQ4kMioRD3PWfd6B3WngpgxSEn4pyq/q/fOnmbxWcqyjKgIUoBiOXy/U66AxQErCUzJh9HDNmF4fj7I3rCsLhGMmsg2F5MKwDZ+UOhqbpLDz5G3SEu9jwYjONkxdw9NQyXCAQTGAZUF1ZNqgIj2tfdY2E7dATT0gPaMm4MeKJckdHB5/97Ge56qqruPDCC/d7fnW1D10/CB0blBx6prSBRo5rk3b6n3Xe4gXMu+n6Ac8tKy+2pIQQPPfwI2x9aQOKpnLM2Sczff7R2G7/1yWSNk7KwRZZDMw+gVMUhVhXF7GXunHSNlUU7xnmRb6viAJATrc5/pKzSYSibHroFZw2G6VW46hTjqWspootD61DBFy0Sp2jTlrGez//2QGX6v/+k58QfyKEqXioZyIgipbbAVRUzISHrW+9wfwlCwd/kbvw6nmqqvsnGXv+/27uu/0OtIBZEFutKAod69oQZKiuLqzhW+lxqa8bWnzu1qY2JjQ27P/EcSAUiRFNZrDKyvGUD33SWFF+YFIrVpRPZ9r0vYtE9PYlaWfJizyNDdV9v5OdTe/QtPEOTD1KxpnKsSd/iorK6nHoqR87m6Cmxte3ElZfLxOnDAf5vobHiMQ3GAzy8Y9/nBtuuIGTThpaOsFIJDWSpsacUDhOwi7t7DsWSxcI5fZ33uGlB58gG89QM72es664FJ+vjLJyD4l4puj6O2/5CW33N2GKXquy6eEtzLl8Gae8p9dadl2Xx+/4Exk7QR4bmyymsKhS6siqGdysiifjReCSJE4F/YNXHRNpV5qo8tZhpkzytS7TzlyE119B82ubqJo9Ad9play4YDVl5b3ep8vPPZ+2pm3UNU6ioqoWO5OHvQqiJ3qidL/cim+PtJUCMWAFIReXnG5T3ThxwOffG1t10NXed1FV7SM6wG8pHh24prGTdukMhFD22jV2zByI/X/vwVCEWBo0Pbnfc8eSbMYmGO1BqBaqqpLJ7v+97aai3EtPPN3393Q6wY71v6HWvw3HsUgpKzhq8SVj0e39ks4IukMtVFd4CXaspzL/H3zk3b3v2nXXcutdLzD3+J9SVl7orLd988vEOh9AU9NkWciyE64swT63wqtvbmfGlEbq68vp7i4utSkZGPm+BmZfE5IRie8vfvELenp6+L//+z9++tOfoigKv/71rzHNoYfBHDyMrZfjG2vW8NgP70YLa4ToBGDtA0/yke98hWOWFy8xNm/bQutj27BEv6ViZj1sfuRVjj//QjxeH//8658J3LuVeib1db9HRIgoXUw6fS5lNdV0vbgdr+InKoL4RUWBpTtt+QLO/eSH6WrdydQ5c3nzmed45rt34cn0ClRMdPLXt3/ER775LRRFwfL4mDV/8T6fMxGPIhKF68NV1NFNBw30Z9NKiyQaOt4lPpYsL10e6BPOOoV1d7yMlSq08GoX1jBhwqRBrto3mWyWSNzGKHHs8nAQAkKhKClboJveUf9a8/k8za99jS9/dHufV3pL+wb+9GSI+cd9fPQdHjYKuuklmnDoav4dl13ZP8lRVYWPX9bGz+/5HSeefm3f8fWv3sOSyT9j2cpeX4BU6kV+8dd1nHrBLaPeQnKEQTgSlVacZMwZkfhef/31XH/9wMuohxqqqpS8vuue4Y0v3v04WlinkxYamda7vBaGP3/xpyg3fZLZi5YVXPvOy+uw0sWDvdKp0LR5A/OXLqf1lS3oFM7yK5RqnKVwyWc/SyTUxb1P3II36mMCUwnSAUKglGvMO3M5Z33gAximRU3dBHI5m7cfeJ6edIgeFEBBkMfzho9ffu3fufS6z/PaY0+QiaaomFzHSRdeiGUV96+hcSrGdC809R8zFQtDNYhM6iYfzZN3HDS/xrwTjmH1v3x4yO98KKcdtWABx111AuvueAkr6cUVLkx3uOSaq4va6d3v3fdNhRC0BcIYY7zPuy9yOYdAdxTV8KCbpfl9bnv7ET72nm0FVZOmTlKYWvUEtn3VgPWnxwNN16nyF8c0q6pCmdmfZCOfz6Nn72LZon4nPJ9P5f3nv84jrz/K4mWjC0vSDYPuWIqZ9r5zpksko+VgcY48YOx2viml+CqqgthVOSfaGiRBD41MLdj/LE9X8c87HmT2dwvFt25SIxuUVzBE4SqC689T3dBrwTlpG53iQbKirAZFUaipm8DxHzuf1+5+knxTFtO0sGscJs+Yg26a2HYGY9cgG2hrJtjexmRm9fVPCEEHzaibNG770g1MTEzr3UsWHWxb8xoXfeFfmDBxakHbqqaxZPXpvH7b43h6esXZ1rIcdeESPjAEr+bBEEIUJWsYjA9e8wlWnL+KtY8/g9fv45z3vhufr1g8hRBo+0mR2NkdRjEOnMWbTKYIxVLoZon7kNtBbU3xs8+fGeaVzq6i73U8SWYqgUjR8bTdv+QcCnYxd1o7e0+eJk5QySXXA6OPCbY8Pna2d1Ppr9j/yRLJCDnixdc0DPL5NKpauiVz0zCIp210XcdbXUaiqwdVKXY2CzcHi44de8pprFn4KOKt/gmBK1zqjm+kpq7X6adyRj3Z9p6C6/IiT92cyX1/X3rK6Sw6eSWvPfckr/3xSSoDPuzOBJ0vxvnLuh9y6f/7PBVVNeRtmwqlBnWP7NaKolAtGgjSjpXw9vVDVTSsrSq/+7cbqJragLeyHEv1UD17IqdfeimLVpzCvMXzeOXRp8jbDnOOX8iyFYPHdQ6FfD6PqQ/9u5k5ew4zZ++7Ck4+72DsQ1ht26YnlcP0HBhP3FA4RjLrll54AaFPJxxxqakuFODNTTVUTzmwTmVJ9Rw277iVuTP7ty8efqaMSbP743wrKqto21jBcgr3FzMZl7xSulChnDCJRGNUVw2cdUsiGS1HRsXufWCaJnln9IW7C+5pGLj5XoekBWcdS07NDRja4q8pDmtQVZWrv3kd1efUY0/O4kzP0XjJVK762nUoSu+gtPLy1WSmZnuXVgGbLNrxFiddUJiuUtN0Wl/bjL/bX+ANbW7XWfO3+wBIRKP4RHE/vIoPcw8npZRI0C3ayZDCcjyUNZXR9XoTuVdTdP51K3+96YdAnumz53DpZz7J5dd+hmNXnjbqFQXXzWMMJw/iEMg7DuY+nHMC3RFMT4nrGA6RrmCEdE5FN8bGf2LOwgv4zT0zC0LX2juhObLqgC0572b2wot5cN3H+eVfZnHHfdX87x8XsaPnWiY09tfX9ni8tIVXEE8U/nu684FGFh9bumQchm4QjCaHFZImkQyHI97y1XUdMUC5vtGgaRpC9IrvOe+7jHQyzro7n6M2159xKafbHHPOKQNeX11bz4e+/gWEELhufxIQPdm7D9U4bSZXfu9rvPTQQ6SjCRpmTeWYU1f1JbrYk57WMPquJTohBC55VDR6WkMIIZgwfQa5mhxGpHCw7xERPPiwydAhmimjkjomEidCnBh1YiJV1BEnSoVSTe6NDBteXMOk1fsvFjEcXHf0dZH3RjB4YphkMkXGUTDHOSpOCAh0hXBVC3WA4gKlQtM0ph3zPX5w+63UlW0j51gkxMnMP27/mbRKSfPW5xGJx7GMFJHULGYv/hCWx8vshRcDFwOwe9G3rSvCxPqqvknYCau+wu0P+yk31mLoaaKp2Uyd9xk83tKuFGimj65gmAn1w0vxKZEMhSNefAH0Ie4pDhVFUQqqs6z+yEc5evlynr7zfqI7Q3gqvSxctYILr3r/gKE2jpPj3p/fSvNLW3DSDrVzGjjrw++lbspUsk5vIXuv18/p7x04UUc8FuHN55/BV1EBVq/oBulAINDRyZFDDejc8bXvkGqNE1ciKAp4Re/+aFZk6LEi1M+bSvKtHhrF1L5l8wpq8IoyQgSooo40vd6phjCJtraX9D0C6JpS8iQomjr4PTtDMcwSF03YH0JAR2cQoXnGJcew11fOjEWfZMeGu/AaIVzRW1hD1wdeDbDtLFvf+D01vs3k8hZZbSVzFl4w4va3b/gbZyz6LUvm905QHWc9N//uLeaccPOAfdBNLx3d0T4BVlWVE07/HDByX4KhoKoq0USaupqRF+GQSAZDii8M2aFnOOydCnLOwkXM+c6iIV371x//nMD9rZiKhYlFOpTknrZf8+mffgsnZ2MYAy8P5nI2f/jOf5B6J0plroZOWnHIYZNlCrPxKP2WQU9bhAQRKpRqyignJDrJTc9TP3kylRMncfklX8FfVsnPP/NF1M7CZzEUE1cIInRTQ681n8OmceaU4byi/ZLL2bjO0NJvDgdtkO87GutBKOO/9BroChUJb8v2V8nFHkNTc2RYQu3EY+lofg5/+RRmzls5KpEOB3dit9/AdVd0Y5oK8YTLz//8JDOP/W+svcKqhBBseelrfPEjmzCM3jabWt7grmcDzFv20WG37bou5fyjT3gBdF3hXy7fxi8f+Afzlr5nwOt000tHV4QpjbVDqidcKiyvn0B3mMmN9ePWpuTIQIovgw/Go0HXFJwhbhclE3GEcHFyDn/72W/Z8tSbKCgI4VLHRDRFR28xeO4fD7D8ggsRQOuOLSR6osw5+hh0w0AIwe9uvBF7Q5Jq6umguS+0qUu0FQgv9IYmdYm2vgQctcoEbNXh0i9/vvC82lroLEyoAZAjixc/mqL17ostUFlx7rm9n9k2T99/H8HmTvzVZay69OIhVTT659/vY9Ozr5OMxulJRbBsL6pQmLR4Eld8/qNMnz1rv/cYCoN9393RJMY4W73BYJS8YqLuIaZb19/FqqP/wLKFve+9O/g8t/05xdf+tYy2gOCvj8xkwvwbKa8cmYNRuOk2rrs6yG6P4fIyles+vIMf3vkHjj7+UwXnbnvnST588UYMo1/wZkwVTKl4DNv+AKZpEe8J0bbpDip9baSylfjqVzNx6sATzVQyzoyJXUXHK8o1jD3j1AZAt3y0d4WZ3Fg3pPCzUpHKCLLZLJas/SspIVJ8AV1VKa3LFZi6hp3dd5hMoK2Vn33ju6SaejCFh7gSZUJ8ChOUKaD0ejl30sJEpqMqKulYinRPhLt++Euy7yRQcxovTL2PZZedheX3EXunk4nKdGIiRA0NfaFDg+Vz3vu4kyyObaxfMI3Ahq0FSTockaP6mImUuRXksw4Vs+q56MNXoGk6mXSKX331Ozhv5vuEecvTb3HFt65h8oyZg76LR+78M+t/+zKGY9It2nuLMewaYSPP9PCr7v/hW7f/cPAXPgx0tdhyikRjKNr4Dq7RaJy0o6Dp/f3J5Wzqzb/3CS9AfZ3GJRdYvPm2zdKFFp//cBM3/+F/KV9+44jarS1vKjqm6wrV3u1Fx93sViY2FL+vJXNDPNPUTmV1NT3bv8yXru7s+76eeuFVNu74IlNmnlx0ndfnp31bFRAuOJ7NumSc/U8mVMNDoCvExAnjtw9reDx0h2NMmXhwpBiVHB4c8d7OQMGsvlT4/V5yueygn7/4+GN894rryL2VQYvrdCZaqIrXFSwnqoqKnwrSIomtZZmxdB4P/fx21LcEXsePpXiwWk3W3fYIO9avR3N1hBDYZPHsUXDBHcChzBUugkLTvHJm8dLaGVdcgffUKtKeNEII0r4Ulec08rH/9x+8/8Z/54Pfu553ffzDNEzoLcn26J/+gvum6BNrRVHQd5o8cfu9g74L13V5+/F1GI5JWiTxU1G0rJp9O8fTuwpGjBZdL/6+o/H0uFbnSiZT9KSdvuL2uwm07eCkJZ1F5x81y6S5tXcJXlEUGqs2jdgTN2sP7MmdzRU7LAltCuFI8e9n444qauoaaHnnj3zqis6C7+uMkzOInrsHbEPTdDripxPoLuz7bfdOYNbRQ3H6UshjEgxGh3Bu6UhmXfL54hUgiWSkSMsX8Fpmb1xuCWug6pqOrg48ODZt28zdN/0ar+PHJksOGwOraGkYwIufKCFmr1rAzPnzefS7f8FL4dKoJ+IlFu7GsyudpIFJVqSxdt2vkho6RSv1TEJVVBzh0FXeRk2iV2xd4WJPtjntfVcUP4ducNkXPk9783aaN77N7MVLaZjUn4gh59jUV/WHKoV2dA24HxneUSwou8lkUmSDGXyU9U4cKH4PGjqR7vAAVw8PJ5fD5y/07E6l0jhCY7yieh3HGTSBRmV1A9ta/MyZWbjXHU+4eD3979V1R77uGsuvoDO4g4ZaeHuzjQLYeS9KWe+2QSwapGPna9RNmMechefz27/9gy98ZGff9xqOCLZ0ruToaX4qvYEBV3eqy4qzVe1m3rEf4/bHfVRqa7DMFKH4TGpnfhSPd2jhXaqmknLyJJMp/P7xCQkzLS/doSiNDdLzWVIapPgCfr8PJ5QoeQFyy9AGXM6+/ds/Yoozq0CkOsROIqKLaqVwaSvhjXH2Ne/h1AveRTQSRDjFVoiiKNQ2TMY9xiHyWoAcNgl6mCxmoigKHsWHK1wi00PMWXgMVVMaeP+ZX2fD2ufp3NKMVeHjhAvOx182eEKBSdNnMWl64Z6rKwReUyuwGK0yDwOlV7f2UVXH6/Xjn1SG2ATlVBKik/q9BDhXkeXEM0eXsAPAydv4/YX7z6FoHMMcmzq9A9EVjA6aQKOisprXX1zGGSetxdwjpeR9jyS4fHVvvmHXFXREF1A5wo3PuUuv5Md/3MHEsic593SNvAtPPeelbFoFb790C8tmP8PFF2V4c6PBsy8dy6T53+ZL37uRxqrtZHM6cfcUVp7b62kcz1QNmCEukapisOJ8iqIw75grgSsBGEnNIl03CMVSeD2ecXHAUhSFeCpL45i3JDlSkOJLb0jBACuRo8bnNQnHnQJxioSDiABFg1UDk9nKeryivM8CzpoZTvjgmZx+0WoAamobqJxfQ+71Qqso7Uux5LRTqL7sUv75p7/QvWknkWSIDrsFj+1F8xjMP/MEVr338oJ2l512Jpw28udz81kqqwqF7NjzTuOB5/+AEe/fP81pNotOXz7ofRRF4djVp/HCTx/DTFloQicqQlQpvVaGbWZY+r5lTJ0+Y+Sd3YWuUpDX2HEcUraLNU7aG43GcRVrn/s9Rx33VW658yc0Vr6Brtpsa9aY1qiTtW3e2aLy6Np5TFtcWEM70L6F7tY3qJt8DKrmoaq6DmuQh3LdPNMnbOVTV/RPABYcleTmX9/Ah1enaGzQAJWVx+c5btFabrh5K1/4aJjJjSrg8sqbz/PshlnMWXQZddMv42+Pvcx7zu2fcm3cqpLSzh3FWxoauuklEIwwaZz2fxXdI7NeSUqGIsYphcvBXm6qpb0bVy3tCCyEoCUQwtjDymlp2srtH/sf/BRXTdkmNrDwzOPxmxWoqsrRpx7H0pNWFJyzY9NG/vaD3yC2CjR00pUp5l1yAqde8t6C85699x62/vM10oE4tpbFrPOy9NzTWXHR6pLEkuacDPVVFQPWaH75yad46W9PEm+L4an2seCsZZx3ZfGS9t68ufYF3nj8RexEBqpgQnUdmqqxbNWJLDvxBGDwkoJDRXUzTJ3Uv7fdEegmO0Ce7LHAtnMEgnH0EWSSSibitGxbQ0XNNCZNXdB33HFybHrpO5x9wmuEgnEiMcHcWSbbW2vYHjyF+cdfQ2WFr6Ck4MY3H+UT591CdVXhFKCj02HHzhwrlvf/XjdusUlnYdmiwqX6O++vxpp+K4ZhEmhdT6rrT9SWtZPMVpDVz2Xmgv3X+C4FrpOnwqdSUTGYnT0yqqv8RKLFZSRFLsXMqdL+3RtZUnBg9lUdS4rvLgJdYbJu6Xf9uv8/e+cZGNV1Juzn9umakUYVCYHoojc3bIwxtrGNux33mjhxNtXJxvslm911drOpTjbx2omduGziXjE2NsUYiAvVYHrvAqE+KtPnlu/HgMQwEgi1AJnnF7rce865d+4973nf85b6ADptE5dhGPzPlx9BPZA6ATdbAcZ85TyuvfPek7ap6wlWLv6IUFMzYy+6EFN2oMht7a1cMI+tzyxDNdr6DVktxAhTNms8V325e6XjEnqM7CwH2klSICYScWRZ6ZKwl4mTm5NukOyu8NXEeMq+3a79h5H7KLyosroepJ5d4G1Z/TTf+dIc1myIUZgvU1ba9g7XN1g8P/82Jk/9aorw3bx2Dg/f/DSalip8W4Imq76IculFbfuo7y4Icu0V6YJtf0WC965EDdYAACAASURBVNY/Rumg9ktNRiIhaqsqyC0owW7v3eerxyPJ+N8eDBnsSPjGIhEGFHkzYUfHkRG+7dPj9XzPRlwOjWAgitLDOXXdLjs1gUhru6IoEjZbCFnNeEl6N4etIOHsILNuv7tTbcqywpTLZ7b+HU8kqG8MoijJiX3v8g0pghfAKbgJWc1UfraL5psb8GRld+l+EnqU7CznSQUvkPYsw+EgC19+nfrd1SgOlTEzzmfc+RekXZdIxPH5er6oQCIRJ8fXJvxC4TBmH30CoVAE3ZRox1DQLXIcm7DZRGrqDKacc1wt42yBLGUlkBq7WzpkGm8veJnbr00VLq+9J3HtZRqLPw1zuFon0GhQW6cz7QI7HnfqwPdUaGj29Nhty7LYtuYpBuctZWZ5gI07fGytuojhk77Ra9m7ZNVGQ0MTfv/JY8m7i2a3E2gKUpCXEb4Zukcm1OgILpcTy+z5bEo2zYYotIUobF6zCkelCztOaqmkxqpEJ0F2Yz7rVy3vUh+qopCXkwVmHN0w0CPt1yIVEJADIpV7d59yH7phgBknLzurU4L3eBKJOM/+68/Z/9JOQitbaFxSz6KfvsUnc99PO1cUDGy9sAlrmQlcrjYtrLkljNpHGkxDc6jHHfqOpZ3QZQBUuS3cLRgMU1ffRDAmsqf5Dt6aZ8MwLHTd4vX37VQZX+O//5jH/oMJ/NkS11zuYsq5Dn75RGNKWJOuW3y6cRSC5qO6vomm5iCmkXQE3LnhLe6ZOZcbrwgxaIDK9ZeHuO+qeexY/1qv3TsIhOMGiURPR+u3TyTWN/1kOLvJaL7HYFPEHi6xkMRpUwjHkwk3AnX1SIaCKkjYOCYW1zRpru98KI1hGMx78WUOrN2FpZvkjSzm2gfuIa6buEqyCe9MbcuyLCwsDK9J0YBBpzT+hB7HZZNxn8Ab2jRNDuzdicPhJK8wPc3kpx/MI7EugSy0vXJqRGPte58y5aorW52gTNPC2Uul/GzHxXOHYzqS2jvVg46lqakFjitZGQkHaWoMkJtfiCR1/TOsD48iGt2NaUIiYbWmgIQjOb2Dg8iLRKiqa0SSNQRJRQaKBl3O4eC5PPrsPECkoOxK+g1yE6l6jqtnOMnzJ8dUWqIwaazGdx+Nc86ELKLhEBVVFv7cag5ueY7i8vtJmBI1gRacNhmXtJKC3OOcCf0Cbmk1cFuX7/NkyKqNhqYW8v1d8Z0+NeJG0lGvL+PCM5x9ZN6eY7BrMsF4ethEd/F6PLRU1SGqDiZOncrKvyxCOi5fciIvxqSLp3W6zVd++7/UflCJdESYVW7Zx3MHfsX9jz5CTnE2u7K+wNOYhUvwYlg61RzERx4hZxC78+TOKRYWeiKGpkjkep0nnGg2rFzBkufmENkVAhW8Y/zc8s9fIye3rYpT/f6qFMF7lOjhEOFwEJcrWcPG0CN4/T1Xl7X1fiwLm9bWfzQaxTBF+iJdfks4hnSkfrBh6Kxd+igeaRlFBQZ792jURadz3oz/16W2h45/gN+9dIgLx67hhTeamXV5UnC2BE2ee7MYrfA2GlviyHK6hu90ZVE2OlUgFmY3kedPNV9n+5J7ybsrC/jRg3uOONlVE4nM51d/qaf/2P+HLKtEEham0f5+fCy0l0BDFb7s3nNWisbMPhGKqmajPtCUqXaUoVtkhO8xeLM8NBysR+vhWq6CIOC2q4QTFg6Hi8m3TWPl84vRmo6EFLkjTL5tGk5Xx5vzx1JXU0Xlp/tSslgJgkDt55X89r5/xl7tokgoJSg3sUNfj4KGHSchmvAdymPB839h1lcfTGvXMC0MPY4ogk2VycnxntSJJRwKsuD3r6NV2XDgghjEV0d58zdP87Vf/Hvrea58L6a1p7U60lFUv63VIcc0Ldx2tVf2BuOxCMXHTJaBphCqrffji0KhMJbQpsmv+/Q3lBd/zG3Xe1qPbdzyEW99ksXEi75+yu3LssLIC/6TrZU7qYmv4w/vxHHbG4kbufhKp6PZnEiyArG2rY9EPMahHW+Q7dhLNGHHclxGfslYAMwOPL8N3eCeWXtTsoPZ7SJTx65jfUMVWdkFiIJAdfMQdH0fstz2GxqGRZG/HjXybSp2f5eSQen7/D2BotlobAz2+t6vIAgZ03OGbpMRvscgyzKy1DvO396sNu334uuuZejEsaxb+gnxmM7kyy6hqH9pp9uq2LMbsVni+JTNMSOMt6ak9bjLyKKYMnR0PEKbOa5mw144dn9bSJZVtNskbDYPUkcbiO3w6fsfoBxW08YS2FBHXW0V/tykpjPt2mvY+tEa2NV2TkKKU37pxNZybb2l9QLIkpWiEUXiCcRe3IM9SlMwinSs1hn+G7dck7rIGl2usWTFPODUhe9RCoqGUFA0BEju7Qaj7ddBNgydmq3/xo/u393q7bxszQoWb/kK/QbPpKJhHInE+hTztWFY7KvKZ0BJbVp7Y4bF+dt7u8k6otEWDL2Hn/9pN1++cRdFBRLVtToffBTiS9e6cTrCPP3aS1jW+b3mfBWK6eRY9HrhhWjCxDTNlJjxDBlOhYzwPQ6HphA1et70LAgCbqdGMGIgyxKFxaUM+fqw1nq+wZYmJFnuVFjGoBHlfJjzZkpu+oSVTFF5PA7BTa1VSUoeId0ix+fukXuMx+LtF26IW0TDbd60NruDu/7zYRa+8AYNu6tRnBqjp57HJdclE4jouoHbqSEIApZl8eGc99jy6QZM3WLQ5CFcc/uXujXRObQ2QWtZFvGESS9tLbcSjydI6KAco+z7PAmkdgo4ZHvT6zp3heaWEOG42aHptWL7fL53xy40rW1QF0wUWLP+SVoaJzJk8iP85MlHePCmA5SWyBysNHhu9gD8g+5i/ZZfMLY8dXG6/Asn/qK2CkaaZqffuF/yq+d/xPQJ68j2Stx3a1uu7qElFVQ2N+LJ6p29WVm10djUjM/rOfnJ3UBRbbQEg2R5erefDGcvGeF7HP7sLHYfrMNm6/nYRJ/HQyhcC8c4Wu3dvo0Fz75O47Y6BEUkf2wRN333qycswefJ8jF4xkj2vbkN2Uw68liYoAHHOTofdbQ6Fv+wwh5bXEyaPpUtb36OrSXVVO8Y6qZf/9R0lLkFhdz5g2+3245gxfB5kskv/vI/f2DTi5tQjoRLVS2p4sC2vXzrv37YpTHGomH6FbeZnEOhMHIHNZF7kuaWEMpx3tRVDdmYZjDNnB9o1Gne/Rklg6Z0vb/gEcF7Agcuh7yXLE/6TveoYQZL1v2ZgRN+RNk5v+Ovf1uGGd2FoA2kePxF1FXv4uV3NXbtqcXpEJkx1UF1HazZcyH9R6U64gmCQFbOUGZdtjPtPuub7NiKei8f81GTcG+7XUmSRDgSJysjezN0EenRRx99tC86CofbD3853RBFkXA4DELvqEWqKtPSEjlSzUbnmX/+FdYWEyWuokQVonsj7Di4ngnTT5z3cfjE8eh+nZDUgtpPZdDVo5CcCrG9EQRBwLRMBEGgSatHETQ0y45h6ViDTa77zn14vD0zPbk8WQRp4tDOvUgxGQuLRHGMK75xK3lFRZ1qIxGLkZvtRpZlGurreOu/X0EJtQktEZH6ijrKpgymX0kR0eiphYQpoo4vq83U29DYgin2vsm5oTmEIKYKQksZyrpV7zNpbFv/23bG8bgshPgGQsL0NJ+DaCTMti9eoqFyIfV1DfhyB6dZAYLBIJvXvIYSmUtT9SqCETuurEIg+c4dDcOpPbydi8ZuTxOKG7bEUWQQs65BEAQ82f3JyhtHVnYpVfs+5pzi3/DV22OUD9XIz5X56eMC6w7eR//y29tdyEn2/hzYuZSRQ9p+q3jcYt6KcygonXbqD/MUSCR03A6tW5YSu0096XtmGgm8nr6t/3y64nRqZ8wc35c4nR0v8jOabzt4nBr1Lb3jNWlTNexamLhp8bf35yPsIWW/VBAE6tZWU1tdSW5+x8JLEASmXn01U6++uvVYKNjC/x76EU07G5AtBVMzGTJ9DOddMYOdazbg9nuZcsVMlB4Or7ni9lsZN+1C1ny0FNVu48Krrux0hRrLsrBrArYjGuKWdesQ6tL3s9WwjU1rvmDyBRNPaWy6rpPjTv0AEroBvSx84/EEpimmBdL3LxvLAR7n13/8OsPKRAwDigpkLjrPjmGEeOzldyif1JaBrObwbsL7vsX37gRNE2kILOHxv77F6GlPox5JU2kYBttW/is//vJO7PZkj6vWf86HG++jaNDMlP7zBt7Ac6/O5qt3tb3bDQEDywITW5r3t2VZ+MTZTL+gbWJ1u0S++2WTJ99rc44zTZOKHfNxSVuIJVRU30z2Gt/i8RdeYUjxQRpbNPbWjmX4pO9388meHEXTaA6Get30HE9kSgxm6DoZ4dsOWR4PtYEqkHs2X+xR/NleDlbVEWpsbg0VOhYhItIUCJxQ+LbHzo0bkStUCq3SpPCKQd1HhwmMq+Wa++/podG3T35hP666685Tvs5IRCgsaHOyKhs6DNOjQ0uqcIwrUQYMPbX4ZABTj5LlSQ1viSUM2om86VFagmHkDhY5bm8e4/I8TDmu1oQkCShiJOXYwQ0/5D++2ybCs30SP/p6LT97/imyskcg659TdbiCy8/bgd3eFiJ0zliDddvewzRTCxw4nG62N9/Jc688gz9bwDBAUeDSi+z85pVxlJaknE4k3MKQosNp95CbI2JjO3A5lmWxf93P+M7tX5CTnRzrx6tW8MmO+3APfoy94SCKVyPXZ7abaMQ0TfbuXIWeiFA2bEoPZJkTiMZ7XzCalkgikUDpA8e9DGcfGVe9dhAEAZe99z4oQRDIy8li7AUTiTrT4yK1Mo2BQ4adcrvrFy5DjaRKFTWusWXx6hNeZ1kWm9as4qPZb1FdefCU++0qiXiUvJysFLNlUUkJ/aeWYlhtk6dlWeScm824yeecch8ue2puacMw0LtRC7ezxE6gFXl9fjbtSfdu37ITNG9bGI6uJxjYry7tPFUVUKJzuXXq7/jW7cv47+9VkO0TWfRx6rs0oqyGYHN60flh42/mUPR+GsP9GD5YQ7f8/ObFqZSUp+cVVzU7tYF006phWETiSVP+oT3LeODaNsELMPWcBH55DqZpYne4kBUFWdZobAqmtFNduZXKDQ9x87n/yZcv+xXB3V9h/84laf2dKrF4UpvvTRRNoyUYPPmJGTK0Q0b4dkCOz0Ms2vUE/idDU1UmTBzD4FmjiKlJbceyLGK+COfffkWXsh7Fg+17zEZbOvakbWlu5I+P/Afzf/gamx7/nL9+/Te8+YenOVm9jVCwhUWz32bp3PeIxU7dU1fX4/jcGlo72uE3fvIIYx4cjW2sijZKYcidg3n41/92yk5isWiYHF+q6TEUDqF0oarQqZJop+7yUQRBwHLfy+vvuzCM5HPevENgzifT6V82ofU8PZHosJ18f4yi/LbPd/QIjUjUJBZrO/9glbvDhCrFw28lmvMH3tn4eyqlP1I69rvt7pHKssKu6skEQ6njeOndLPLKkpW0hPgmBpSkXzt+eBWNDbVYlkV15S4OH9xONG5gGMmFiWVZxKp+z9dvr6S4UMTnlbjnhgZyxaeJRNKLGpwKkqwQifSMB3lHiKJIrA807AxnJxmzcweoqopDE+jNT8vlcvKlr93LhvM2sW35GkRF4vyrLie/sF+X2vOW+gl/vj9NSGUPzO3gCpjz1P+R+DyBKmgggNZiZ9/snawesYRzLpne7jXLFy7k02fnodRoWFiseWMpV3zzNkZN7rhm77HouoFNFnC72hcMsqJw17e+1qm2ToRDE1CPE+7RmN6tdI6dIRaNIZykj34DzyEYfJrfvDwbSQzjyL6AUeePSznHZnew4VA2DYEI2b623dgvNkaZOCZ90TK2XGPrzgTjRmk0NZvsODyZ/n6VaDTM3k2vo8lNmMoo+pVdgCAIKIpKQdHJ48uLy7/KYy/JFHvXYFfDVDWVYrpvx+9MLmwSZhbxuIWqpr53B6ucxMM1NDX8gqvPPYAsmixaVcLuuvsZWn4BB/dvYcZ5BzheB7jxihZ++9r7lE/80knH1hGSLBOJxnA4ejeRim72SVG4DGchGeF7AvJyvOyrDPR4xqtjyc3xMmpMOcNHj+t2SbTL7/wSz23+JcI2AVEQMS0Tc5DBpXfc3OE11ZsPogipE7lqqOxauald4RsKtvDps/PQau2tTlFShcSiP73JiAkTWhNmdIRpWihigtyc3k3NF4uGGVCU7tFtGL2RvTuVUCSGLJ9828LlymLEpPtOeE5R+b/wpxd/TPmQCP4ciYpKnUXLfDz2r7G0c3fts9i008vqLR4ONU+iZOQ9NFTvxJd4jB/fW4+qCuw/uJDn5iym/7h/7bQ3sChJlIz8MhVbZHzqMppqNxA6VINlfgvNkYOSWMnr7wW566Y2j/Jo1GTDvrH4HH/mO/ceJilgRUYMPczTr/wRXZ+MZejIsslR4WtZFh99EqElaEDoPbZ9AUPH3txlr2W9D37rvnifMpydZITvCegL7RcgL8dHVU09JrZuCeAsXzZf/+1/sOSdOTRXNuDMy2L6jdfjOEEuZ6Gj/o4cj8djfPjam9TsOIRiUzDsBkqNluaNHN+dYNuGLxg5flKHfZmmhWBGyc/r/Zy47Wm9AH2hqCQn/Z7JGl088FzcvlfYsv119IpG7N7JXHXXNP7yzkN8+57qtj51i083TaRkbDKlZ6s+2/RXHri3gaM/WGmxyLdvX8f/zplP6fDOF7yv2PwsY4vfxuMWmXaXnUBjLS/PfoQDO0p57Ed17N6n8ebcFlRFoKlZYFvVNJSsKdxw6Wdpz+L2WXX87q33GTv5Wj5a3p9BpZUAvDk3yCUXOPDnSECAQOP/8dRbuxh1wY+69Ozieu+bhI2M4puhi3RL+K5fv57HHnuMF154oafGc9rRF9qvIAgU5OVwuKYew9KQpK5vxdvsDq68/fZOn184uj81+ypTTNVxJcrwKeMxDINn/+1nhFYFsbAI0UyDWMtAhqc3JJonDGE6KngL83J6LbXgUTrSeiGZv7q3PR16uo8sr5+sc/8p5ZiY+wi/fO7/6Je9C8NU2Fc7koLhqedYlkWhb19aeznZIoq+nr2bgshCC4pnMgUlYzrsv3Lv3xCCb5ObI3LhucnvwJ8j8e2vOPnF4zsBH4MGqAwaoLb6Cjz65zxMI4a7nTBYu00kFgsmNVrfQzz7xuNMm1xJQa50RPAm8XlFLhm/ks1Ve8grKEtv6CT0hVKa0XwzdJUuC99nnnmGOXPm4HSe3UHmfaX9CoJAUb6f6roG4rrUZ+XKbvj6l3kh8FsCa+pQIip6ToLhsyYwYcqFLJr9FvtW7cSGDQuBBFHyzX7UcJBCUvcK7cOdDCkf3W4fuq6jSgb5+b2Tt/l4OtJ6k2Mxjq/u1+MYptlhfd2ewuUtwun9d+JWMhVq/8L0cwRBIJawAamOR9t3xfHbV3PfLZ+jaSKbd8zntY8uYMDY76YtjKoPrOLSEU9T5aNV8B7L5PEq9Q0GOdlSa58AomhQOOh85ix+gftubEq55p0PnRQMvASAwv4T0PU/8/tXfsUvv/tZWvvnTTBY/NdV5BWUEYtG2L3pZdzaASIxD76SG8nNH9jhMxIQMXQDSe692lWmSSbHc4Yu0eUZvrS0lCeffJJHHnmkJ8dzWpLv97Gvsh5V6/2FRr4/m/pAE6FYvMvxjk2BelYuWozNYee8yy5rTcbQHja7gwf/68fs37WDyv37GDlpcmve3c9en08RpSkTcpVVgQM3VRzARy6IYBtu55rv3NuuRptIxHFqIjm+7C7dy6kSj4UYUNSxWdswrV538Td7qA/Lsti9dTFENxO3fJSV39SavETXDSRZRhAE6g9vwWp+m2xXDc0RLzH1SvL7nw/AgfqxRKNLsNnaRrR0eYKv3d32bo0cCvfbP+PFj8+luCy14pAcW8B54xO8My85nuN/43hCTCti8MlqCVfeDBRF5XD0Lt744HluuDyEKMLcj2zsqL+VvFI3hmEgSRKyrDD23NvYuGMF54xNteNu3QVe/3Bi0QgV67/H9+480Fr04YMlKzmw7wf0G9C+o58gicQSCRy9KHwFUSKRSKBpve9Bn+HsosvC97LLLuPQoUM9OZbTFkVR8Lk1msJ9U0A7x5eFGgwSaImiqKfmrbnknTmsfnEpWr0NE4PP31zK1d+9i2Fjx53wutLBQykdPLT17wN7dqHW2dImWz8FNBMg3ypBnqIw47abGDpyTPuCNx7F59Y69GruaXRdx+tST5j0wDAtejMlgmlamFb3zeqGobNl2Y+577oNFOWLxOMWL875kBb/v+PPG4RpCUhAQ/VOhmX9kmtuTIbFNTUfZNGnW9i272GKBkyhaMTX+O3LBsOL1tAvP8TKDbn0L0g3lQ4sEZDja4BU4eu2NQMwYbTGstVRppyTWut3wxaTjTuzeOiOJlxOkQUfq6zeey0lw5OWkYKB06gJTeQnz80DDPIGXEHR4ORCLBqN4XQmFxN5hYNYvGws40Z80eo1resW7y4tZ+i5I1n2/rc4f/RW3l+U/L9Zlzm56pIwT77yGtC+8JVlmUQ8Afbe83iWZJl4PCN8M5w6feZw5fM5jhThPjPJzXWzc+8hBKVn9369vvbb8/ocFCYSHK4JYIqdy1NbV1PF5y8sxRZIeiJLyLAfFj37JhOeO7fTe60Ve3ezec1yRF1Mc6ySkDHQEQSBktIBTDz/3LTrLctCMKIUlha0m9Gou3T0zMx4iKFlJw7Tqgo4OlU5qqvEE3E8YSdqN7M0rV/5Kt+6YwNuV/J3V1WBB25p4I+v/xW5+Cd4PC5EUaS++X2uuT5MLGby9gch8nMlhg6UqFvzGPUH4/QfdiVZk/6FYDTM2oZmssu9xKrvBVJj2C3LwhLsOJ2pgqo2Wgzso3+xwq59CT74KMTF59s5XKOzfHWUu26y85d5E/jfOSMwEs0UDbqc4RNTtxecThu5eekZ1hRRx+NuE+aTpv+cP7z1BNmODYBFfaic8dO+w4ZP/52fPnwATUt6U0ciJq++08JdN3vweypT2jgeh2ri83bt9+7MdYZhkO1T8GZ1rhb32UxubuYZnArdFr4nS8ZwlECg9xJW9BWapHKwqh5V6/hjPxW8PgeNJ3kuboeLuoZGwlEzrULO8Sx5Zx5qgy1NYAa3NLN14yb6DxxywuubAg289qsnCayrQ4xKtMiNRPQQ2UJe2znU48FHzBlh9MUXtJZEPEoiFsNhE8nxZREMJoBTK4JwMjp6ZvFYhH65bmprW054fSAQJhrrPcNzNBolGIwiy93zEpCMNsF7LFm2HTQ1honqyf9zqMkau3MWhLh5lqvVJDt6BCxZ8Wc+31NCadkoDEPE5vCS0GHPoXIMYzWS1PaiLPhYw+6/glAo9ffUcm7iuTc3cf9NAaZf6CAYMnjiuUbGjFC56+ZkWUqPvQbngG+1XnN8Gx3eIzqylLo4GzSuraaxD9i3ZyuXTlrbWnsYwG4XGTlMZc/+BMGom+aW1JScxxKXDMR2UrieDJ/XSaDx5Ik+TNNE1AUS8d7PmnY6k9uJb+8fkRMtSLo9C/W25+rphN1uw6UJnV5w9BT+bC95ficYUXS9Y2EmyXJa+UAASwZZPrkm9vYTzxBZEcYec6IJNvKMfoiCSNhKflTNViMRwojFEud85RIGDm3zetb1BBhR8vxO/NnePnsvDMMgGGzBoYLDceJFUXt7lj1NT4UyxRPtL7Tiuj3lF24I5mJZFqoitAreo1xyXoJY3YK0NvKGfZufPTOOeUtkNmzR+dNruaw5+ADenJK0cz3ZxYRcP+eR34zi8WcCLFwa4d4vebjyUlfrs6ys0rt+oyeh9vAGxo1MN5OPHqGx7PMYjfGLT3h9b3+qR+tPZ8hwqnRL8+3Xrx+vvvpqT43ljCA/L4c9FdUoWt/sYx7FpmoU5mkEwyECTWEQtTQz/pQrZ7Lh7eWo1ammw6yRPopKTpzJKBaNULOhEruQatL14idaHqZ4dBnF5WU4nC6Gjh7b6sSl6waYMXxZDlyOjmsQ9zSWZfH6n/+P9fPXEqkNkzsom6sfuJJrv3TdSa/rTXpKtjv8V7L8i+WcP75tsRUKm9QEJ1F8zHmugpt44Z0NZLva19IUJT0Zh6bZKR7zY3a1NLFhezP+4n4UnWBbw5XlR3FPZNLYz3E6RAry2qaNRR+HCOmpBS8sy6Jy/3os06JowNhueQIXlExk1bqXOHd8qiVhxZo4O2pvZvLFd3S57Z4gI3gzdJVMko1TRBRF+uX5OFjT3GPm51PB5XDicjhpCQVpCUbRLbHVK9rpcnPpN29i6fNzSOzRQTZxjvRww8NfPkmrYFom6O1PJINGjuTGh76SciyRiCMLJl6XhtvZcfrK3uLdF19j9VOrUAwVGy5avojz0r++SW5BLudPvaDda/pCGxePt/l3kaL+o1m99UG27H6bEQOqqKx1sqv6HIZPeiglZ3FWTgn19Y9Ssf1fmHVZqgZ6uMYkYnUcv+tyZ+FyZ6Uc0/UElfu+QLN7yO/XZtkoHHgRDS2voSpNvP1+EEVJ1udtDLoYPPbG1vPqD2/BFv4jd158CFGw+OCTIlqUr5Dbb3yXnkNe4SCWLJvEyKHLcTmTQry5xeLTzZcw+eJvnvT6vjDA/CNZ/zL0HBnh2wXsdhs5niiBULxT5tzewO104Xa6iEajNAUjxBIGgqgyfsoUxpx3Lts2rMPhcjJg8PBOTQ52u5PsEXlEVqRqUDEtwuiLkk5Vum5gmXE0RSLPa8dm6928uSdi4+IvUIzUZy81K3z45qIOhS+kbYf3OKIkYXXR9qzrCfbuWIGi2CkdPJGBI67CNGeyM1CHs9DDyAHJ5y3LMkYs0ZrK05vTH0P/CX9+7dfcfV0DNpvIjr0WL847lwHjLu10/4f3LqZAfYWvXl5HfaPI7IUuGhPnUjzsRrzZBazdcgXXF77HjVcn72/TRbJqBwAAIABJREFUdnjrk1n0L016L5umiT3yJN+4q4ajWa2+fnsNT7/6R3T9ybSUm52VWcPP/RFPzn4Zn7YeC4Gm2FhGnNtJjbeXf3DLsjIxvhm6REb4dpFsn5dwtAa9D/YRT4TNZsNms2FZFsFwiHAkjm4aDCkfjayopzS2q756B280PI253UBCJuaJMGTWGMqGD0G04nhdCi5H72eo6gyxDio1RZp7t5LNyZBlGcs6dWer/TuX4Naf5+6LawhGRN7/WwmOft8nt2Ao2Tl5KedqmorZEknJo52TP5RY7HF+/uJ7yEITonMCA8dPTLnONE32bl1IrO5tBvQLodk9HA4Mwz/oQRKJKOX+57n+8iggU5gPo4aFeXX2HPzeT1i2ZRYl5Xfz/oZRzF3+CQCW40L6j2yrwlSxewVfm3mY49NJ3jGrnl+9tpiy8ivaxmJZyLJAbXUlLk/WCT3QJUmifOLdwN0AdLbKtWVZyN3IFtepPkwToVeD1zKcrWSEbzfoV5DL7gOHUbS/v4u9IAhHtOHk37quEwpHiCd0dNPCME1M00ommRAlQEAQkg4plmVhWQa5hfn80+9/zJq/fUww0MR5l15E2aBBfZZt61TwD/JTtTO11q1pmfQfWdzBFUmO9fDtDQShNS12p4mEg+RJT/Ola4OATC7wzbsO8cRLv8PKfzJtsSMIAtIxnRzaNZ8scQkuewtuuRC8t5CTn5oCNJGIc3jTvzMgay33fM9zJJa2DtOs5Wd/OkxMKOebD0Y4XlUc0F+htDiKqrzH6qoLKeg/HmjfhGwaMezt+ImpSvL/juXQzg8occ5jzNDDHKp2suXgBIZO+udOFaSIxaLs3jQXywzTb/BMvL68ds8zDB1V6V3rjKEbaNrfx/qV4czm9JtVzyAEQaC4IIeKqkCvZb9aPHceq+Z+RqghhH+An6sfuInBw9vJrXwcsiyT5UlfFJimiWEYSYGLhYCQnMwlqdV8Vnr7LT1+Hz1JPBbiqz98gF/s+yXRrRaiIKJbCfwXebj3G/ed8Nre1oSAUzZD7t06l+/d2sLxgu+SyXv5dN8OikqGpV2jSCIGcGjnXG6e8leGDzpq6q7l9ff3cCjwM7y+tpyTh7a9xp2XbyEY1lJK/4miwG1X7ua3f7G1awbWVIF43OKiyTqLn1lMdu79Hd5HyaALmb3oZe6/qTHl+Jvz3ZQMvaz179rD25g+8kUunKQDIpOIcEX0E37/mo3ycx7usH2AQ/s+xxn9Hd+5uQFVFfjwkzls2XALg8fclnauaRjdjrc+GaalnzCpS4YMHZHZrOgmNk2jKNdDPNZxrGFX+XD2e3zwX+/StLwFfbtJ1YIanvn+4xyu7HpmMVEUURQFVVXRVA1VTWaEOlP2reKxMIV+N8OHD+eJ9x/nsh9fyIQHRnDTr6/m96/+DofjxElQpG6WbewMp9qFZent5oJuaEhwaPtfqdj4H2xe9eeUAvOynLwgW1l8jOBNcstVLbRUvg1Ac+Awe9b+Do/wPoeqDYaUpQujwaUC8dBWln+e/g7v3JugtERJ5jC2TrxWlxWFqvi9vDjHRSxmkkhYvDrXwf7g3WjHOCfqjQuPCN42bDaRQs8XJ2zfsixo+hN339CIzSYiigJXXBxjZMEzrFr0KLFo5PgLEHt5sSWJwmmxDZPhzCOj+fYAToeD/GyD6oZIj3pAr3j3E5TocZNlhcz8l2Zz/w9O7ul5thGPRRjcP49EPPm3y+Xmy9/+yokvOg5JEOjtOjSyJHIqka/9h17F+0vf4dpL2/art+6IU10PP/nmOgRBQNc/5w8vr6Jg5G+xO9y4HA5C9U1kORrT2hMEAY+jkUDtHvL5b+64t4nZH4QYM8LOmg1Rpl2QukBZtsbiruvjNLdYLF0WZup5dsIRi3mLQ4wZkbQjv7PQTu6Aa056LwUDLiQYnchP/zofLJOiwTMpzEm1CilS+/vyqhQ9YSx2ZcUupk44wPHT1mVTNUKhpez8IsqI83/RelyWe18o9sViLsPZyZmh7pwBeNxucr0a8XjPOfy0tJMxRhAEgnXBHuvjTCEej5Lr1bqdxu9YJ6XeQpVFaCfZSUe4PdnsbbyH2Qsc6LpFMGQyb4nFzVe35daWZYFv3FnJ3s0vAck6zKoiUdecvt9pGBYNLfnE6l7nzmubk9sjRTJ1DQYNAZPD1W1Lg/oGgzfm5TLtfJWZ052MHKryyuwWfvNUAwOKZTSbwDOv+9ke+Aoud+fiuDWbnbJRN1A2+iZs7ThSNSeGU9+QvgSqbRl0Qi1SVm2Eo+m/n2GAosCMyZupqtzVelztg3S2fbGNkeHsJKP59iDerCxMs5GGYAxF6X6i9eySHJoqUgWwZVn4+vd+MfrTiXg8So5bwZuVdfKTT4IsQU+pvoGGGnZsfBlNaSRhDWTMpFvRNBtOp4OmmhaUU3DEKSu/lnBoOr9+ZR6ibKNfwWtAqlYrSQJe+8HWv10OGwfFWSxd8UemnZc0B1iWxZMv5ZE/6Etojf/Wem4obPLx8jC5ORJzPwwRjqq0RHOI226gaOQYlq/9IedPMMn1y9x5kweAZ1+DPWsfpmzYuRSeZNFyYNtcvMpKFEmnumUw/Ybf3WFVrqGjruSpNzdz55VrGFAiEIuZvDDHj7PwgRP2kV9QwmerBzNpzO6U4/OXhJh6nh1ZMli0eRcFRYOBvhGM8hmyXZPh9CMjfHuYbJ8XaKS+ufsm6Om3z+TNrS8hBZKTmGVZyOVw3d1f6oGRnhnEYxFyPOqR59p9bJpGYzja7YIPhyq2EK/6Vx66MYAoCkQiS3jmzY+ZcPET2Ox26EIFaIfTxahJSWe36s0LOF74AoTjntZ/q6pCUek5rDroZcXzH+Cyt1DfXETOgFtxOD00Hc4CKvlgUZCmZpNBA1TAoqbO4HB9Hv3G/5aafQtprv2Mt3aNorp6GZYFkgSNTRbbDl5K+QUdx0wf5cDmZ/nKrHn0K0hqrYnETn7+590Uj/vvNE1WT8TI8Wcx+sKf8O7aZeifrCdhehk08gY028m/F+/A7/PYsz/l8vP34vWIrF4XpbRYweOWmLfURr8B5yT70RM4Xb2fBCcjezN0lYzw7QWyfV5kOUh1QwhV63oVpHOmXojrd26Wvr2QcCCEf0Au191/G25P9zXAM4F4LEx+thOPu+dSeTqdDoza5m4L3+o9z/HgzY0c9VC220Ueum03f373L5w79SFURToFw3M6LdYl7K14noHHpFte9Jkdd0Fq+kwj3kxT4BA5hXfizOnHsUbesHQZK9dtZ/P2OPfe6iHP3/a5P/HsARyBr/Dv94Msw4K/mTQELO64oc2s//xbOwi2NJ7Q3ByNhBnZ7+NWwQugKAL3XbedvyxZRvGgKa3HTcvCYZNbBfLAoVOAKcc3CSTTne7aPBesOP2HXoXbk6wxne3vT7b/T7zwwY+5YtIKrr/ShSQJ7KuAjRWXMmJSMuGHZehott4t82cYBnZXxtM5Q9fICN9ewuN2ocgyB6sDqLauC4/ycWMpHze2B0d2ZpCIhSjO82Lv4VqsgiAg90Csb5Zjf9oxRRFwykmTqE2ViOgWXU2xNHjUTbyz3MS9cjFOrZGGYBFi1i0UD0yGHVmWxZaVj3HOsGXcdkeMtZsUlqydQPHo7yMeMREXDryI2cvrGJn3VIrgNU2LgjyZm69pG9vMaRKfrJA5XK1TmJ88957rA/zns2/jGp1uDrYsi/3b3ifa8DeuuKUJjks00b+fiBndxbHCVTDjeDqxb1yx+zOyjCd5+JZGZFlg7uLZ7K64i0Ejr28956Ir/4v1m+ax7Y3VWJaIrp7PiEkzWv/fpvb+fm8iHsPt6vvUqhnODjLCtxex222UFuVwoLIOWXNlQhI6SSLaQv8iP6raOzGamiKdkjdye8QSLqAu7Xg0kVxoeVxOmqsbUbTk4iGRiLNz/at4tB3ohobgmkHp4PNP2Mfg0bcASTP08cu37ete5Ws3LMXnFQCRqecaTBq9kl89dTN5hWXURS+iZPj1DBg+E2fkmZRrt+6MM25UulZ44bk23l0Q4rqZyd4kScBlC7Q7tv0bfsc3bv4Um2axcm2cstJU4VtVa4LaVsxD1+P4vSd3ljMMA1vkWe68pZmj/qDXXRZlzocvEWyZ1qqFC4LA0NFXAVeltWFZFnat9zVSWbT6xIEvw9lJRvj2MqqqUta/gIrDteim0ivF5fsay7L4eMFCtq3agmKTmXrtDAYPH9HtdvVEAlmIU9a/oFfjjlVZQu9euV2iwjQO1/wfhcc4Gy9bYyO3/w0ASLKEciTUxbIstq34Ed+7Zws2W/K+Nm3/nEUb7mHQqJu61L9HWXtE8LbhcIiMGxHmmsv389YH2/jbopUMmfAdDlRlA21e+A67SGNT+gNIJFLDc6JRk+ZoEf7jzmuo3c/MySvJ8yfvpanFJNBo4PMmBZFhWDz71kBKxlx85G8Dt0NNq8LVHgd2r+WGCyo5fmqaNT3Mr1+ex8hJtyfHFgmzZ/NrOJRqwolcBpbfit2RXDQk4lFcOb3vlKgpGcGboetkhG8fIIoipf3yqWsIEGgOo9q6vg98OvDko79i37v7UMykZrpl7mau+sF1TL/myi63GY+G8XlU/NkFPTXMDnG77DTWBFG1ru8Jjj/vHt5bFsfOYly2AIFQMbac2ygo7sfKxT8ix7UNPWFxqLEcUxnD/de3CV6AUcMM1m59F8O4Dkk69c9QENrfUY7GLF6b08KV053cMmsni5c9zIJtw1m6YhPTzkueU1wo8+LbJuNHp147+4Mwsy5POimZpsXv/5pP8dAbWv+/tnIDQstcVGsbh6Umdu9TGTRA5aarXXzwUZhIxKSyoZBAbAJ5Qx9AEISkJquA80itZcPQ2blpPmaiDn+/i8grTC1HKCs2IrH0hVciYSGIyfetpamewK5HePjWKlRVIJGweO6tT4mV/AxvdiGaIiH2Qfyt0gehTBnOXjLCtw/xZ/twOqIcqm5AUnonHWVvs27VKvZ+sAfVbNuLVZo0lrywgIuvuvyUzXCmaWIkQhQXZGPvoypJdrsd0wgAXRe+giAwccqDwIMYhkF/ScKyLFYsfJBv3LmrdYvBMD7jP3+/lsK8dIEysqyW9XU15OZ3tlRAG4HISMLhLTgcbe3G4xa79sb58cNtWt+lU3T8vs28vPQulm/ZhUMLUR8qxVV6Eb9+7mmmTdyF22myeGUR6zZGiScOkuURicctcn02amu3kFc8gZpD65hY+Btm3HRUg3ax6OMwgiBQVqpw9Qwnq9YL7NP/jf4FZUfuPSl4szxJjbS+Zh/hg//FV6+pJMsjsWLtbP62ajrl53yndbzFA0axcHkpQ8sqUu73jXnZDB41C4BD25/nn++pan3GiiLwtdtq+e2Lf8Xj+We8rt7PtawnErh8f7+qXhnOfDLCt4+x22wM6l9IVXUdidjftwJPV9i8aj1qPH3Sad7VzOHKCopLBnS6rXg8ilOFwv6Ffb4f3pMOOUcXHFs3fcp103el3IskCVx7WYiNW3RGl6cK+y27nVQ2LqK6QqVsxCwczs475g0bfze/f3kfV56/lnEjLbbtjPHZ6ggTxqT/NmPLLeauOETBiO8D0BqsVPBLlu47SCIeJpE4yKMPP0lRvueYK2M8/uKrwASk0LvMmJL6vs6Y6uCtuS2UlSokEhbzl4+kZGxS8Oq6jssm4XK1WXmaK/7It++q5mjVo/MmGPizFzJv/WQGDE2GNAmCgKPo+zzx0m+59Jy9OGywcHkRuutBvGry+WW7K9p9X3zOA5hWHJfreEN5z2PocZzO7F7vJ8PZS0b4/h0QBIHCglzsdpHN2yuxRO20rBzUHu5sD4ZlIAmpwkv2ymRl+TrVhq7rCGaMwhw3LuffxwJg12TCes+Wg2xu2ENxYfrxoQMFfvq/Tn5Z3ubm9dHHYWTB4F/ueg2Adxa+zbLd51FYehEDhkw66bgkSWbUlJ+wsmIr765YRbxxAf/ytQDLP29/QWea7S82/HnJKlA1O+ZRlJ+unQ8srOBQLILPme5cBlDToPLsG3ls2V+Ix+OhfudjNEYHMWr8dTiPEbyJRJxi/6606wcPEDCWLQPa4olzCwZj5T/J0l1bSSRilI4cm+IDcNSp7XiicScuW9/4VNg1KeNAmaFbnBkz/lmKy+WkrH8B9Q0BGpqDKJrztP+gL7/xWla8/QnWzrZjpmUycErZSeOPLcsiEQuR7bGR0wd7uycix5dF48H6TiV26CwDh01j2ZqXmDIpkXJ86UonA8b/F//zwuv43bsJRRTs8mHuvaXtt77l6jDi3DmMHrGQhcsH4Cz+Af78Qcd3kUZRyQiKSkYQCd/IH2e/RDzwAZddbKS8Rx+vkrD7Z5ygFYjGbe3mVW4Oasg5Cg3BHOBw2nWN+kVgnM9lk59i5sXJsoFNzct44pX1jLrw561CMxGPsXN7M7KQwDDAny1x0XlH9oHbKdggCALFA8rbHaupzWDzjk2MHNrmNLZjr0iEC/Fmedq9picxTROP/cx3nMzw90V69NFHH+2LjsLheF90c0bhdGqEw3Ecdjs+j5NoJEQkGkPqRE3TvxeyrDBw/BD2Ve+gKdKA4IeyKwbxlR9++4SOQ/FoGIdqUVKUi/MklYdOxNFn1l1EUaSlJYQg9dyzdrm8rF57mMLsnWS5k0Js1z6Bz3fOomjQJfiLp2Pz38DBSpEHrluNoqQKutJihU3botx+bZRPPt2Br6jzDmyKopFbNAmH/3IWfbQZp9aAJBq8t9jL/qZ7cPtHY5gdlzu0lH5s+nw+e/e3sGtvgi074mzZHmProSn4iqYQinqINX/OwJI27f3dj1wExC/jjL/AHde0hSTZNJHygTUsXpmNP38Ipmmya/UjPPLVZkYM1RgxREUAlq2OUhtw0Cw+hMvTeVOx1z+QzzfZ2bS5mv0HYyxfl8/GyhsYOfoanM6eWUzZbSrRaKLd/4tHw/TLzzntF8p9SU99l2cbTmfHfiUZzfc0QRRFCvNziMfj1DU0E4wmUE9TTbhsyBB+8PhPME0TQei4pJplWcRjIVw2hcIiX6/F7XYVuyYT7eESR+dd8gM+WjcGY9UyLFPE5p3GBdOnUVldz9FEFJJiJxIF+3FyIhq10NSkcLxgzC7WVVWQX1DCqeDJysFz7v+wvGI7oS3VmIlqstUFuJpeIBD0U524jJzS6YiSinjM7ybLNlRN5uZZbbG4zS0m619M/ma5xRNYfej7rPm/uXidDTQEc8E9i6zsAgZkp2vE/hwBI7SabZ/vpqFmC9+7d39rGUSA/sUKH69IsKnmdoaPO3l96uMZNPJ6DGMW29d/gGDW484ZRnZ232R+s6nSGVOCM8PpS0b4nmaoqkpRgR/TNKlraKQ5FEOQbKflnnBHE5Cu61hGFI9To39+/mk7UfmyXOyrbEQ7Xgp2A0EQGD1+JjAz5bjf56GqLoisqgwun8ZbC1/iwVtrUs5Z9EmYm2cdSXAhWphG14ORi0qGsXfbAS6b+AIjhhxdYVSwbvNf+XR3Lv5+k4jGdRK6gWUJ1O2bzT99OcGxGbk8bpHBBWuJGzqiJJOdNxLyRyCLIsWKiNvpxLQMAvucQHNK/6Zp0Vy9lLtvktm+O06uPz3BRvkwjVjdhV26v4a6AwT3/ycPXXuILI/Emo2zWbbkUs6f/sNeXbBaloXTdvJvsakxwMplf0ESGlDsI7jgwltOy28Ykl7puq4Ti8dIJHR0AywLjlbmasvTJiAIyXrVkiSiqgqqoqCcBbkL/h6cnm9DBkRRJM+fTZ4fAo1NNAXDxHQLTXOcltqwZVnEYmE0WSDbZcPnbcfz6DRD0zQUqTsZmDuPqirYVAGdpHe05fsuT736BJedfwDLtFizIcrYcg3pSOrLZevLKBlfeuJGT4IS//AYwZtk3EidzzYuxOm4COcR679lWrTYW1r7PpZcb4iKRAiXLQub25kWSiYhc6D+HELhhTiPCXt66e0Wrr5UxrSgskrni41Rxo9O9cTedcCLt7hrnsmB/U/x3buqOOo5PXG0SV7OQpasn8zIcZd1qc3OEI9GyM47cUrJvXs3s3fj97jlilpkWSDQ9B6vvzqfa275E1o3Ysu7g2mahEJhIrE4Cd1EN0wSholpWoCIIIpIkoLUyW0YK2FhBGMYZgjLNKhvaaGpKYIiiSiyiKaIOOx2bH0UPngmkhG+ZwA+bxY+bxaGYdAQaCIc04klTNS/syA+KnBtiohTkynO9Z+2q/uOcDtUWuJmn2jnfp+Hg9UNyKqdwpIxWMVPM3/TRg7u/huTh37M4IFhAo0mb8wvQM37erd/W7vaft1nm5qqpQqigKWOoiHwMdm+1Oewv7qIxvh8dNs+onE3WYXXklc0JOWcYRO/xRNvSOQ5lmOTq6itizFjqoPyYUlBUz5U43+fDTCmXEU6Uuavus5iX8NURpSdujAyTZOCrJ1px0uKBOIrlwO9J3ztqnDSWPYdG57kjll1HNUXfVki996wgTlLnmfGzId6bWzHEo5EaG4JE9dNErqBboIsa8hH/Ukk6E6CLkEQkBUF+chWiqo5kBUBC4ibEIta1Le0YJkBFFlElSXsmkSWx5NJyXmEM2um/AdHkiRy/cnYQsMwaGhsIhYziOkGuimgqrZeFSKmaRKPR5FFC1WWsGkSJXm5Z/THlJPtJXCgGtXW+yFPoiSSk+WgviWOLCsIgkD/sjH0LxtDKHgfv355PrLqYcioS7uU9ep4DtWkh+RYlkUg2J+8444PHnklT72xlG/fuQWXM/kOffSZyv4DjTz6ndfRtOSxRZ8tZ8fuhyk5plqRJEmUn/Mtdn7exPiyw8y8xNOaavIot1zj4rE/NpKXI9Ec8pBw3s3wibd26b4EQcAw238+ptV7JtBEPE5B9snfE7uSHlJls4mI1tbeGBaQ3OoJNDUTi5tEEzoIcrKmuAiy2vcTvSAk56PW8QFNEZO6pjoUGWyqjNOu4Ha5T0tLXl+QEb5nKJIkkZvTFuSv6zrBUIhILE48YbSalkRRRpKVU9JIdV3H0BNYloEkCsmVqyJhs8m483LOOO32RIiiiNMm075fa8/jdDoIRWLopFY8crrcjJp8S4/1o+sJVLGCN+e2cMORsnu6bvGHv8QpLL8n7XxJkii/4Bc8+c5snNJ2ogkHDY0S//bNBa2CF2DGlCg7X3md9koB+t0VxGLgsKdPpi6nhKYKXD7Nyb6DAruil3R50hUEgUOB0RjGZymm8rUbZbJPwUP8VBFJ4O5EAg/dcAH1accTes8u8HRdpz7QTCgaxzBEFM2GIAgo6t/HtH0yRFFEO5JaN25CuEmnqr4KuybjcWp43P9YgvjsmUX/wZFlGW9WFscWbLMsi0QiQSwWJxaPY5hgmBZYVkqtWQFAEJBEAUkEzamiaU4URfmH+Bhys7PYWxnoMObXspLP8ogXSpIjXt5deTy5OT4qDtchq71X7H3X5gU8dHsTuu7g3QUhZBkMAyaNtbMpEMDjTd+3lCSZ8gltC4ADG3+Wkr7yKDmeQ+3GBEcSTi46z86iTyJcPSNV0MyZF+SCyXb6Fco0tiSIBIJAfpfvr2TE13ni5QgTh2+gtCjKivX5BLmZMZPHdbnNE2EYBj535/YvTeViGhr/QvYxhS9WrdMYOOTmbo/Dsiwam5ppDsWIJywUzY6kKPRgxFyfIcsysuzCBOqadWobq3GoMt4sJ44edII8XckI37OYpOlHRVVVTl7M7R8TwzCIRKOEg020hOOYpoVpHck5bVmYxhGBKwgICBzcu45w01pMIYeyETNRVQVRFBAFEUlMCmNJFBBFAU2RsdntaUn+BQHyczxU17cgq73jkKLHG3E5BQRB5Iar2szPVTU6qyrStbL2CEc97QrZUMRDorkRu8OJorSFj4WZSm39TrLcIguWhJgxNanlvP9hiIGlCueMT97rsnWlFI0q6/q96QkK/F6Glv2W2ppKPtlVycCxo1F7UeMzE1F83s4lhrn0im8z/4MoNpbg8zRSEyjBW3AXk4ZP6HL/sViMuoZmQjEdRXUgSnb6oGRxn5G0piUtUIdqg0hCEx6nRo7Pe9YqAIJlWX3i7llb29IX3ZxR5Oa6M8/lFOnOMztqmo/G9FZHFMMUkBWNWDRGXXMMWWk/FtmyLDYt+ynXXbyC8iEQDJm8MKcQR/F/kJPbvleyYRiYRjxpupdEZFlEUyXsNjuiJBIKRahviiL3QvxzY0MVhdbXmXFhqkH9pXd92Ac8myI0T9SGI/hdbrqizXGrqtbkqRcUpp1vUV3vYn/DuQyb+K1WX4Od61/GpyxCk2rZskOkNmDj+suDzJyW1Lzfmu+mnm9TMuiCDno9MaZuYFctcno5ptfndRJoDAHJ394mJCgsODXPbMMwCIdDuLqxrxmORKhvDBKNW6ja6asN+nwOAoFwj7Zp/n/23js6jvvK9/xU7IhuAI1MgiSYgxglZomiJFs5WLJkS7bG2Rqn8cx63uzbObO747Pz/HT2vDezHs/Ms2ecbUmWbAUrSxQlJjGIOVNgAANAInbO1VX12z+aBNhsgAgEQNKDzzn8g4UKv+6uqvu793fv99o2lpmmxKVTGSi9ZksWL0dlZd9uz5jxvYqMGd/BM5jvTAhBIpEgnjLIGCamlV8P6+shbjnXgaz3vi7XuP9NvnDHv1JZUXjsD5+Zz9Qb//uAx59/oRioSr4frGmaGLYyIqpmjXt+xS2zXmHpQgshBGs2OmkMfpWGWcUN6PuitXk/Zug5yjyniSVUzEwr3/qSo9uYxOKCn/zxfmbd9M3uY/LLHQaapiNJEh1tTQRb3kfgZOLMT+HxDi0OI4RAxaC6cuQbGlxsfLPpJFMnVI1qYmE8kSAUTWJYckHi0rXKSBjfC1wQ6ylx6VRVlF5XCZ6XM75jYecx/qSwLItINEY6Y5IyTBTViarqKJre77pYeamXzmgmnyV6CQ57b5HhBaj2nRhYyTylAAAgAElEQVTU+GRZRj7/MjVssAREo2FsVFwuJ26Xc9jCbDMWfokDZ5ez/fcbyWQF1Q0P0jArHzpNJKKcPbmD0kAD1XV9a0jX1s+D+nkAtO76H3zvy+GCv/tKJKo8O4Ae45tf7uj5DqtqJlNVM/Qwcx6BMDNUDdL7vFJs28bv0UfthR+LxfnXXz3D0dYwiiwze2Idj9z/0HXp9Q0XkiThcHrJ2oKmli68TpXqyrLr/jsZkvEVQvD973+fxsZGdF3nBz/4AfX1g5PBG2OM4SQaixFNZMga+SQUSVZxDNJhcLvd6LEkvYWCclbvltu0r8xjVRSNQKCKcCRKPGUST8VwqDJulwOH48rD0dXjZuCbuYBYPN297ePdP2NG9bs8dU+CoydVPtg6h8kL/77fJhNOPY0Qgrc/SJHNChQFsoYgkx7p7Nq84R1XUzGkBLcrwTJSVNeOvGCMZVm0dYb4hx/9mBNUImv5YrAzTTHafvlzvvPVr4/4GK51JElCd7jzRri5nYpSz6g00hgphjR1WLt2LYZh8Pzzz/PXf/3XPP3008M9rjHG6BfLsmjrCHL8TBvBmImQXejOKxMeqSj3Y2SLw2euwF3s3F84VzUMQVt0eLJry0r9uHSQkLHQiCSydAajxBNJhnNlqKlxAw+vfJUHP5HGV6Jw0zzBX3/xAE37ftTvsfHcTP7weoIlC5w8fK+XB+/y8tgDJaRTCQwjO2xjvBghBJgZ6qp7N7yZTJqzLWfI5YZf1N/KmVSUjry+elcoTFNLJwc+PsGJtIZ80RKErDvZ3x6nvb1YP/s/K5IkoTm8hOImp1raSWeuv77oMETju2vXLm655RYA5s+fz8GDB4d1UGOMcTmSyRTNrZ2caOkiY2loumfY1kw1Xcejy0UGb/yk+Wxu/CLP/DHAsSaDNZs0fvjsUqYu+O6wXBeg1OfD45QwzRyKoiEpDrKmTHswRjgSxzTN/k/SD1L6Q6ZOKvxsiiJRU3qo32Mnz76fVMZBRaAwBPuNJxWaDr1yxWO7FNuyUUSW2l4MrxCC7Rv/mY7DTzBBf5LmvU+we+vPh/X6kshSVjpyiV2pVJqTzW3E0hK6w8PhxkbkkuISMMtTwZHGkRPouF5RVA1JddPSHqO1rXNYJ6mjwZDCzolEgpKSnoVkVVWx7ctL9JWVuVHV62ehfLS43IL8GIWk0xlOnm4la8v4y8sZqdei3+/kZHM7urNQIWrhis9hmo+xrfkkpeWVLLuzbNiv7fM5SaZShKNptO7s1nz8PJMz0IVNmd876DVIX0n+XA69dy9OlUX3Pn1hGgmmTS4OhbtcMh5HqN/jB4OZM/C6NCoDvZf3bFn/cx699RUqKyRAYcGcEKean2VHYz03Ln34iq9vZDPMmTEOr3dklM/aO4KkLIvARTrRS26cx9sfr0EuCRTsq6RCLF18P2VlQ2/FORpcvfG58/XPiTj1tQFcrms/QQ2GaHy9Xi/JZLL7//0ZXmDEMuGuZ8aynQdGNpulIxglk4PqmgCJWAqSI3s/yUIiFIqhqsXGpiwwAYBYbKTCXTJuh05XJIKiOrlYCSuTFYSiQZwq+H1eJLn/kKivxNW95pu0F3GufTN11T3HCSE4F55OyUXrwr0hKS6Onahk5U2dBdtDYZuUOaFgXflKMI00Ab8HVdG7M44vxUquP294e5hUL/hg57uEI3de0fWFEFSVKqTTNun08D6flmXR0tqJJTlQFJXkRfdx/fipTHG/yYnzXaQArFyWeRUuXK7ya/odOpLZzgNHYs+hs5SVaFSUD//EeChczrkaUth50aJFbNiwAYC9e/cyffr0oY1sjDEuQy6X42xbJ81tUWzZNap1jqV+H8qoiU4Wo6oa1RVlyLaBZeWK/mai0R6KEYkmBhVumzrnLn7z1u1s3qkghKD5nOCffjmZcbO+0++xiqIQtu7j8LEerzuXE/z0xalMnXPlso5CCCwjTW1lKR7P5X9rVel94tPX9sGQyyaZMH7o6lt9EYsnONnSCaqnT+3u//KNb7KqUqLGaKc218EnJ7j5zle+NuxjuRy79uziX37xC37485/z7tp3r6twru5wEUsJzpxtx7qClpyjwZDqfC/OdgZ4+umnaWhouOwxYx5eMWOeb9+EwhGCsQy6ozDsN5oz7LyXEkQbhaYLlyOZShFLZlC1Qi84j8Ays/i9zj7bt13s+V6gq/00rac34/FPpGH6ikElFZ0+uhGR+gCHliaSnsrkuX+GY7Cp5ZdgGlk8ToXyMv+AMpq3ffDf+NZn1haM2zQF//HKIyxdPfR1eCOboa7CQ8OkmmF9Nts6giSzArWXMrZriVfeeI23DrcgefOhbyubYq4nw1899c3LHndteL6F5LIJ6ipLcbuvnjjJmMjGNcqY8S3GMAzOdYSxJb1X72C0H/JkMkkwZvSpfDVaCGETjsTJWlJPW7iLsKwcugKlvYSiezO+1wq2aSGTo6Lch64PPGkuFgtxaOv3+LMHm/D7FDq7bJ59cyaLb/8hzn5Kpvoci23jkk1qayqG7dkUQtDc2oEpHNe8OEQmk+Zv/ulfyZZOKNhuRNr5+uoFrFyxqs9jr0XjC2Bk01SVufD7rk5uzZjIxhjXBV3BMJFEDs3h5lp5TXk8HpKpDMYA8hpGEkmSKS/zk8lkiCVS2JJa0PhcUTQsoCMUo8SjX/PC9EIILDOD3+3A7w/0f8Al+HzlLL7jZ/xh06vYxhk013RW3n3PFf1GIpemZsLA9JsHgmVZnD7bgax5UAawNn+1OX7iKHGlhEunmXppNT/63YskMwZ33v6JqzK2oaI7XHRFs+RyJhWBa2Md+AJjxneMq04mm6WtM4ItOS7K8L12qKwo58y5DmRHcX/c0cbpzIeXU6kUiVQaIWvIcs9jrKgOEmmTdCZGub9kQAlZo4kQAiuXocStU1pxZaIZqqqycMmnh2VcuUya8TVlw1bTaxgGZ1qDaNfAPTNQaqpr0cwkUGikzGwK2VfF61t3s2rFyiFHFq4WquYgmjbItQeprR78RG+kuL71uca47onFE7S0R5BU9zUblpMkiZoKP7ls75m3VwO3201VRTklTgVhpjHNnqQsWVYRkk57KEoud/WSxi7GNi1MI41Ls6mvraCs1DfqalV9kTOyBPwOXH2smQ+WTDbLmbbQdWV4ASoqqphR5sS2CuvJY6cP462dQspTzZZtm6/S6K4MVdVJmzItrR1XeyjdjHm+Y1w1OrpCxFIWmn5t1y8COBxOKkotumIZNO3aqSN0u9243W4MI0simSGbs1C0vD60qjoJRTM4XSrFiVqjgSBnZHFoMj6vjncAjehHG8u0KHHKlJeV9r/zADAMg5a2MJrj6ibpDRTDyJLJZsmZNpYNjz/0KD/62b9xMmYiyQrCNikZPx1JlhG5DKYt09oZQpFkJBkUScLhUPH7r51noi8URcWwJM61dVJXUyxmMtqMGd8xRh3btmlp68QUOtp10LHlAh6Ph+Onj7Pm4EYymkm5XcKdN94/5C49w4muOyjXHQgEiUSSrGGSM20kRSOaMLGMLH7fyHtiQghyRgZdlXFoCtVVpSjXqLiObds4lBw1VVXDcr5cLsfp1iD6NerxCmETT6bIZk0My8K0BJKkoKo6kpT/jRSnxne/+V/4H//+b6QDhc0wSo0wN8xbApKEBSDAFJBO2mTPBkkm0miKgq7KuFzDF0kYThRFIWMJ2jqC1FRd3RD0mPEdY1QxDIPm1iCKfn0koVzM3o/38POW17BWBgCNc1aK4xv/jW/f8m3cnqtvgAEkJEq8XkoAgSCTTqOoNsGoQTLRSmVlBZo2fO0LLcvCMnPIssCpqTgdKt5AAPl6+G3NNOPqhyfByrZtzpzruuYMby5nEI2nyFk2hmmjqk5kWUNWNPQ+5kSKovDEfffz8pp36MwpgKBaFzz24Kd6XROXZRmHw0k2CwLI2hDujLJt62tICO64dRVV1TVIVyX6UoyiqCQNg85giMrAyLen7IuxUqOryH+2UqN0OsPZjsgVheSuZknDD/74Pzm7uHA2LyybuTs9fGrV41dlTAPB53MSi2UQwiaVjOD3uhHImJaNLQS2LbBskCUFScm/IC+8KAUCYQuEnRcsUFQJRZJQFBlVlnA6VFxOF7JyfaWP5DIJpkyo6TM7erB9o0+1tCNr10aoWQibSCxOOtvTw3qoBDvbkGSZ8sDlowMX7jGA/Qd28+qGDzHKxoMko4ab+cSiuaxatgKvx4HbdW0sM5mmQZlHGbYlh94YKzUa46qTTKVo7YpfN2thvdEpxbmgs3wBSZEJSdfHBEqSZDzecjK5FDUVPjSt5/EXAkzTxLJMbAHYAmQJSQJFVlBV9frwZgeAkUkyqa5i2ErHms91IKlX36DkzByRaJKUYaJpLiRFRbvCiH+gcmCRASEEaz94h0Mnz3CqtRXftBu7s3ntigbW7j7AjQuWcKq5ha07tyHJEssWzGXJjUuvbIBXgKrqhBIZVDWBr2T0IxZjxneMESeRTNLWlURzXP0X1JXgFQ5CvWx3msMXxh0NVM1NW1eE6opS9PMGWJJA09QCg/ynSC6TZEJtObo+PKIpHV0hTBwoVzF128gZRKJJMjkbTXcOSqxkuPjdiy+wrS1LOp7FPX5G0d/Nsnp++9zPaTZ0pPJxAOx9fw9bd+3lu089ddVC0prmpD2UwOnQh+2eGCjXV6xojOuOHsN7fdUG9sayirnYnYXlRsrBILdMWYJt21dpVEND1dy0d0XI5a68TeH1gpFJMKG2HKdjeCQeE8kksbR11UrkhLDpDIZp60pgScOfvJgzDN5Z8zq/fOEZfvfic7S0nO51v2wmzZ6msyhOTz4rupdnQdgWR5vPdhteANVbxr5glg+3bSeeuHplfLrDQ0tbcNQ1rP+0p7ljXFWSqdSfjOEFuP/mB5A3y2w9vZ84GaqEj/tnf4q50+bR2t6JJZwDehELITh6/ACJVJx5sxajXTTjNs0cW/euJ5aJMnfiAibUTx2xz3PBA66pKP1P4PEmmFRXMWzejWVZtAXjaPrILaM0NZ3g3U2bSGQNqv1eHrnvAbznM+ujsRixpIGiuRgJ5dNczuBff/FjQiX1yGopWND4xjs8snIx8+YuAvL38elTx4mGu0jITpyAu6qeyIl9lE1dWHA+ubMJqXpK0XVUfzWHjx6jYfIMEukggdIS9Ksg5Sqpbto6gtRWj1453FjC1VXkTznhKpPN0twWLmqMcKWMdMKVZVmk0mlM0zqfjAS2LbApfkwUJCRZQpYlZBkikSiKo6TXNoQXONd2hhf2vUB4po7s0XAcinNb2XKWzVvFubYzPLPvWdKLy1A8DswTIWa2BXj89i9d0We6OBmm18+cS1FXfZ1kKA8SIQRWNklDffWgPNT+ns3TLW2gjpzh3bNvLz996wNMf95TFLZFWfwMf/ftb5BImyDryPLIedzvvf8WG1szyJcYwvLkOf7yK09x6PB+3ty0kTAesE1SbSdwT7gB3VtKJtxOOngOd00DsqzgTXdy28L5vLHnCGpgfMH57JzBbeM83H7bXcD5BhsuhfLSkerW3TemaVDp1/GVDF/lwljC1Rijim3bnG0LXXNlF5ciECSTKTJGDtMU5CwLW8ioql4g2djX4kx3wzI7/093l9HZ1YFpSTidLhRFwqGpOJzO7jWtl/a/SHJ1Rbd+rrXMxbu7NzMrMofXDr6GsbqmW9danVLOxyUx9hzaxsI5y4b/C7jw8TQX7Z2ha0p6bziwLAvFzjD5MlnNQ6GjK4QlOUdUf/z1DZu6DS+AJCuESybwzEsv88iDnx3BK+dpDYaRtWID2JVMk04lefmD9ZiVk7vvY728luDH2wnMXIKzrBrdF0A5tZOH7nmAefM+g6Io7Gv8mHPCRpJ6fgtntJlbPtPTMUnVHaRzNuc6uqgqL0VVR89EqapOeyiJy+kc1nK8Pq834lcY4z8dZ862o4xgOO5KsCyLWDxBNmdjmBaK6kCWNZBBvcL3syzLVFfVkEwkiCazaA432ZSFnYjiUBVikQ46anNcuuIoL6hm484PaHdEUSj83tSqEo6camQhI2d8JSSE7KCrK0JFxeDLLpLJOId2/Ran2kwmV0bDrM9TWTWu/wNHECObwedSqKmqHd7zGgbRpDnivaU7Yim4pARVkhXCSWNEr3sBl64hMqKortetKmzeuhGjfELRnNRbVY+nsxGn109dqY8Hvvd3OC7Sgf7CZz7P717+Pc2RJKaAao/OA/fdX7DsApyfKLlo7YpS7nPhcY9eoqbu8NDWGaa+bniEVy7HmPEdY1hpbetEKG7ka0W4lx4PN57KYpgCTXMiyYzIWhmAx+tF0zWC4RiK7kFVHFhAyrARvRl4CWxho/SxAKT0etDwIkkyGUsiGksMSgkrEY/QuOM7fP3TLaiqhBCC19ZuoSX9D4yfOHcER9w3uWyKmnLPsIYPL9DWFRlxwwtQ4tIJ9rLddaW1QwNk9cpVHP7DS9iBid3b7GyK2RPGkTUMpF5C3pLm4OHb72bajDm9ntPt9vLVJ79CLmdgW1aBYe4NVXMSiuU7EpX6fVf2gQZB1pKJxUe+/Ggs23mMYSMYjpAy5avaeu9ibNuiKxShpTVIJGmB7EDXnaMi6K/rDmqqKpCtFNb5pgeGaeA4VtxX1zrYycpZqxifq0BYhZmi1vEgSyYuGdS1U6kE7295nXXb3iKbGXgfX0XRiKZyJJMDP+bw7l/ytcfyhhfyTSge+mSUjlO/GdSYhwMhBGYmwcTa8hExvLF4HMManXt7+exp2KlowTYp1MytK24eletXVtbw2TtuoyrdhtTZhDt8miUVOg/e+ymWL16BCDUXHePLxZgybVa/59Y0vV/DewFV00lkbbqCkUF/hqGiaQ46Q/ERz34e83zHGBaSqRShuIGuX/3MZiFsguEYqayFpjtRr0LdI+QNUUVFBSeaGnnx4CskpqmkawXmm/vxr56O4tSx9nawwJiOw1XCZ1Z+nt9u+AXnajOIgANXU4abPQtomFNcN9kXHx3YyJrIZsSiSrAFWz76IY813MP0CQsGdLymOgjF0zgc2oDW2zx6c6+JWiWuMwMe83CQMwxcms2kibXD1hbwYoQQdIaTI5rdfDF33fFJIrFX2X+ymVQuR8Dj4vbbb2Vc3YRe97csizffeY1jbR1Yls24shIeuvtBvCXFHmNXVzvrPlxPOmcxLlDOravuQFWLn5GZM2YjIdi8excpwySWTBIKdhKoqOKWGQ1sajyFVD4ebBst0sw9K5ePyMRbUTSytkVHV4iqitGRg5Q1N53B8Ihebyzb+Sryp5LtLISg6Uwb6igkWF0u21kgCIdjJDI5VM11zbSs+9G7/0T01p4eqcKyib60j6UVy1ky/zY8Hj9CCGzTwOPSSCdjhMKdTG6YWbQedjky6RT/uPOfEUsKVYn0bR18b+X3en3B9omVHlAC1q4Nf89Tj24s2v7rV6Zxw83/MfDrDREhBKaRoqrMg983fKHJS5/Nto4gaVMdlahOzszR1hVF1QY+kf3t87+m0fSiaPmMAiFs/OGTfO8b3y2YjDQ2Hub599dhlU9AkiQsI0NFqpVvf+XP0S5Zh9m3fzcvb9sN/prz5xQ4Qif59hOfp7QsQGdnG9t2bEVTVe6/5x5Ma2R9Odu20WWTykBZ/zsPA0Y2xcTasisqT7tctvO1ER8c47qmtb3rqidYpTJpzrYFyVgqmn7tGN621mY6x1sF2yRFxvfIPBRdw+PJZ5RKkoSiOUjnJFBdTJ4yOMMLsG3feqyFxa3SUnNK2Hdo+6DOZUs60Wj/E8OKCY+waUdhQkzTGQnbeeegrjcUjEwGXTKYUl89rIb3UmzbJp7OjYrhtSyLts7BGd5oJMSxUKrb8EJ+DT/sqmbnzi0F+7635UPswMRug6zoToKecazbsLbovJt27+o2vPlzSmTLG3h33RogH5p+4N6HufvOB3B7vBw7/jG/fuEZ/tdvfskLLz9PJNybHtzQkWUZw1YIhkcnBK073HSFYiN2/jHjO8YVEU8kSeekEQn1DQQhbDqCYYLRLMo15O1ewDCyCEfxYyYpMoZZXHsrSRKS4iAUyRCNxxG91Bf3haroCNMq2i5ydpFX0x+yrBBN5fpVwJrYMJ9zmf/KL16ayYtv+fjNHyex/uBTzLvp0UFdbzBYloWZTTCu0su4msoRN4odXeFR6TkthE1rRxh1kEs3bW1nyfUSdVJcXtq6Ogu2dSWK1/NlTedsMFy0PZLKFm2TJIldh48UKbrt3rOLZ97fRBOltDsqOWR4+PFzvyUWG15DKcsK6RxEoiNnFC8mmbWwrOJnajgYM75jDBnbtmkPxVG14ZHrGyypTJqWthCm0PsMqQoh2LBzDf+x/if8ZMOPeevDl7Gs0ZNUrJ8whdJTxXJ71sFOVsxZgZlN9CpNqWgahqXQFYySO5+w1R9LF6xC31XsbfiPpLlh5o2DHrumOekMRvvdb+rMVcxf9WMaFr/KnJW/ZP7ikevwlM2k8Gg2UybU4vGMhkEUJNK5UZlctneFkQfh8V5gwsTJOLLFxshMhJhcP6lgm6OP3sq9ZVF7HcXPlBCCtJDZ9tGmgu1rt34EpT1lXZIkkQ408N55L3k4URSNeDovhjPS6A43HV3FE5PhYCzhaowh09oRRNWuTrOEaDxOLJnr10t4acNzHJwZQSnNj7Mt08XZNT/h6/d8ZzSGiSRJ3DvpTl7Z8hbmTRVImoJ9oJObmcPE+skIIYjGYqTSBoruLvDiJEkC1UEwksTvdfbbnFzTdB6aeC9vbHyb5Cw3whb4GrN8btFjQ/YOhewgHIlRVjp6pR69kU0nKXGp1NdXjqqWcjAcQRmCQRwskVgMS6gM5WdyuTwsmFDLrs4Ysjv/O9mmwXgpyZwbChPtZtfXsSOcQrnYkw+f5ZYH7ik67/wpDbx9+DSuQI9RjTd/jLduKmda21hx0b7BRBouWYo14hF2njjG2XAMr65xy5IlTJvafzb0pax5/232N50iZZgEPC7uWLaMmTNvIBhJ4nSMrNIXQCJjYtv2sEdYxozvGEMimUyRzklo2ujGeQXQEQxjWFK/Hnc8FuGwoxmltLp7m+LUaJ6a5OiJg0yfcsPQxyEEew5tozF0DFlILJu8nIl96DDPnjqfKfUz+HD3+2StLMtm3d/dH1WSJEr9fvy+vo2wqjmIJQ1yponPe/mkttlT5zNz8lyONO5BVTSmf2Iufr/rsvKSl0OWZeJpA5/XQunDaxpJjEwKj1NhfH3lqKodXSCayKKOcD5DNpslnjSJJeK88d7bdMRS6KrM7IkTuOO2OwfkdX/q/keo2rqBg00nsWzBhIpy7r7z60X7PXjfw4g3XuZQy0kypk3A4+S2FYsZN644i/qWm2/jrQ//gUi0E0lWsC0Td8U4NHcJbmdhtMbn1Om66P9GPEQm3IZ/6lKCQBA4s3YTj5sWM2feQGdnG1u359ejly9ZQWUfrQvXvP82G8+EUXz1AHQAz6/bxJ/7/NTW1dPWFaauamT1mDXdTVcoMuyZz2PZzleR6znb+VRL+6j3MBXCJpFJEUswIB3ifQc/4qWKnWilxeNctMNHlb+aY5ETqEJhxdSVjB/XMOCxPLf2lzROj6NW5bMZ7cYgt9sLuWXhHQP/QL1wwRNOpg3US4ywEDYqFqWlJYNqwdaftvNAUDCoGoL61VAQQmBk03idClWB0lGR+ruUysoSjh5rIZwUI+ppCwRn24JYQuaffvpjUoEp3cbWziS4qcLBQ/c93Ofx2UyaNR+8S0csjltTWb38Zmrr6vu/rhDYtoWiFE9oBHklL9M0efm1P9BoehFmjvi5E8iKgkiFeeozTzBnTo9XvXP3Zl7dcwLZmzdQkaZ9lE6eX3TuulwHMydNYu3+xnyZEkCohdvnzmD1LbcX7f8/f/pj4r7CzyOEYJaW4IlPP4Ft23h0MeIiHLlsgqkTB6+WdrlsZ+X73//+969gTAMmlRodWbTrCY/HcV1+L7F4nERWjHi452Js2+JcexiXp4RcbmAJELqis/3MDuSqQs/F7EyQPNTC/plhotM0guNtdp/aiaPTor56Yh9n6+Hk6Ubed+9HHdejfStVuDl74jjLxi8p+l5CoU427lpLZ1crdVX1lw1fSZKE0+mkxOPGNjMY2QyWZaMoKpIkYSOTTqdwuRwDNsAOh0o2e2Xr3EbOxOVQR9QQmbkclpnBo0uMry6n1Fdy1dr1eTwOTrd0Iikj22EnHIlhCp11G9ZwPOdBvsgYSqpOV2szKxYu7PVZy2bS/OiX/0ETpcRkD52Wzp59O6nxuqio6JFHFEKwb/8uNm3bTFPTMepqanE4nN334fHjR3j1nbf4aM8eTp88ga+0ipwJplCYMnkmbUd20nz6GKXTFuEsq8ZZOZGDRw7jkWxKS0vRNJ1ZM6YjxUNEW08hkhHMdAK1rNhYWfEgx1s7oCKfcS1JEpLbz5mTx1g6d05RYuB727Yh3IXxbEmScJspFs2dn19bzmTxuh0jnHgnoUomjkG2o/R4+t5/LOw8xqDpDCdQ9eLwZzwW5XTLSSbVT+61uH+o2LbF2fYQqu4eVDZzeaCKhl2lnMzkUJx570lYNtoH5wjfXI0W6PkM8uwKNm39iKX2zQUP8d7DH3Gw8zAgMbdyFvNnL+XAmf2oi4trDeMTVM6cOcHkyTO7t7219RW2K43Ii6qwUufYuPYjPnfDZ6gfN/myY5ckCZ/Ph88HRjZLLJHk8IkDHA4dIadalJseHl71GC7X6JR4aZqDUDRBTeXw1lgKITAyKVwOhepSFyUl10ZzB9u2SRs2juFtkVuAaZok0iaarhKKJ5B7yZ9IoRGPRSkrz4dWI+EgmXSS6tp63n3/HeL+ScjnJyiSJGGX1fPBR9uYOTO/pCKE4JfP/pwThgvV40ekLfb85jd85hO3U1c3kR27trP+4+PIZXWgwMUSEWAAACAASURBVNmEwcmXn+ULj38VSQJJUdAcTkpnLCkIf0uB8WzZu5dJU+YSS0XImW4WLVzMimW3APDrF56hqZfPnEvFMKtmFGX6mmXj+eijzaxeXViiFvC46LxkX2FZVPp7nl1Nd9EVjlI9goIYiqoRS2QoGUbltDHjO8agCIbCSEphAooQgp+9+TP2ys1k6py4NmVYJCbx5Xu/fMVZokLYnGsPow6x1OPJO77KG5tfosk+h41NnQig1s/m43HFnmC0VtDe2kLt+fWvP258gT31bahLfYDg2LmtnNx4Cr/Tj5UJoTgLZ+lqOEfZpB7jcfrMcT7ynkCdll9zVr1OjFud/HHTa/zFuL8a8GfQHQ6ONX7Eeu9upHn50G/YsvjRmh/yvXv/ZtBlREMlZ0mk0hncriuzSHmDm0ZTwePUmDCh6qp5uH0RDEfRRlitLRiOoen577KmvJwDp8Iol+hGe2UTn7+MWDTCMy+/wNmUjSWrlJJGMrNIVcUJTBeXE+3cuYUTOTeqJz8ZlmQFq6KB19et54uf/TI7jhxBLu+J9siaTthbx86dH7Jk6a0AxLMGkqv4OY4bBrIMsuzAQiWWTBJLZPB5ndy6dDmn33kPq+yiFoLRNmY3TGR3JAuXVCdYRooSbzWXctuSJfxh4xbE+fMIy8IbOcWdDxeuZxuWTCqTxj1A2cqhkDYshChuNjFUxkqNxhgwQghC8UzRi/KV9S+zc1oMMb8KR6UPe34VH00K8uam16/4mm2doSGVX1xAURQeWvUZ/rfVf8Vfr/4eT9z2RfxOH7ZRbHzVqE2JLx9KDoe62Oc8hVrb48GrdX72OU8xt2EBzu2FJT3CshnX5aEs0CNysfPUdtRpxZ5cZ1mGWHTgAgRCCLZ07kCa3LPmKikymdUVvLvpJcxsEiN7ZWu6A0FVdSKxofVSNnM5sukEip2hRLeYOqGSyfU1VFcGrjnDCxBPZEY0jJk1sly8EnDzytWUJc8hLio7s5NhFk+fgqIoPPPyC7S56lAr6nGU15Iun8zZaAozW1xu49J6fKrjZ5pR3cVRqHDOJhYNEjOLU35Uh4vWYE9bB1ef5UmFvpuiqJiWYPOWLcSiCZ6441bqzS588bPU5Tp5dMVNfOrBz+KIFOtCx8400h681MeFObPn8dX77mGGEqfeDnOT3+K7X/46TlfhZFxVNaLxkS09khQHsfjw5eiMeb5jDJiuYLigtCiXM0gmEhyIn0DxFj4MSqmL/SeOcf8VXs+WHAx3j/dbF93Jzs0/xFrZk2EpLJuJ0VK8JXnju/vINqQFFdiGiZ0zUT15D0WaU8GB/bv5/A2P8/qHb9DhiKFYMDFXyWdXfaXgOhJSrzNlyaZgba8/cjmDmDNT9LAqTp2YlqXU58Kha8STKQzDJmfa2EhounPYDYiNQiqVxu3ue0KUT5jKgjDRVQWnrlBR5sLrvTZCyv1hWRaZnA2DSGobLNFYCk3vWQ9UFJVvf+nrvLnmDVojcXRFZuG8GSy+aQXRSIizKQvVXTie0ikL6Diwier5q3vGno4zf8qk7v9riozIFd+DKgKX24OOXSTjImwbt95zty28YT7H1q3DWTet5zrxILMmTiq4v7duW8+uY8fJlVQhjp6izIrz+Ycfpa62sL1kZYmbQ8d24/BXICGRjXXhrZ3ModMt3NvLd1VfP5HP1fefi2HaMplMFqdzZHQHVFUlnswwXLldY8Z3jAETTxkougfLsvjF27/kgH2GjBvSXV2UMLtof1MqFo8YKNF4nIwloSjD7304nC4+N/1R3tr8Du2OGKop02BW8tnVX+7ep6q0hq4176GVe5BdOmY0hXNcOZrTybjKJdTXNfCtur8glzOQZaVX723ljFvYf+hZlBuqsFJZortPIqkKervBQX0vyxasGtB4NU3HZWhcKrUhLJt9p/bzs7fhq3c/SUV5z5qXaZqkUimyRgbJBjObxBYCZBVFUXvNch0IiqIRT2Vxu115pSkzh7BtVBlURUJXFRwOGW+5f9DJKdcKkWgM3V0yYiIOpmmSydlFLS2dLjeffugzRftnMilsufj3kmQFRdNJH9uOu7QCj64yb3IDd97RU7O7Yuly9r70Gkplj/ESlsV4vxeHw8XkqgBHjQyK3rOUYLYeZflnngQgFOzgrY3rsHU3kaZ92JZFpqsFXXfw3rlS9hw7ysLp05k2dSrbms6gVjbkjYrTQ1xU8oc3XuOLn32SUl/PWqnm9lE+bSJGIgII3FX5bOZ019BUq7KZNB9u2UAul+OWpUuZOmXgVQuDJWMMn9rVFRnf9957j3feeYd//Md/HK7xjHGNEo/HEXJ+nea3a37LzpkxFFcVKpBqaoGDzXim1SCfV8WxTYtJavEazkDIZLLEEjlUfeRe3pPqp/Gt+ml9Gs+9rXsJfGIu8kXKP5EdJzAbWzg8vZbqijr8pYGi9db29hZ2Hd2O3+Vn2cJbuf3sIjZs2UEw0kbl3QuQzrvx77TtJbY9xp1L+o8NSJLEDfoUdobbwKEQ2X4CWVex0llEucLhGTH+5bWf8H88/tfdtbCqquI7r3dcVubG4/Rg2zammZeMNIwcthDYQmDZAtsWPS3URL7cRIIe508CRZKRZQnTyKALB26vE4degq7r12ToeKhkDQvNM3JebySW6F7rHQhV1eMol3MkLtme6jqLt24q4xw23/3S14qOM3I5FK2ETyycz9Z9e4kJFUXkGO918cD9jwEwZ+Zcdr38HDh9IMkI28SlKXR2tuMt8bPuw/cxq6fhBhRNJ9F2ipol9yIrKkY8TNu542w51caxE42o5VMKri9JEp0Zk0Qqh23HKD8v1FJdWsKpsInuLSxdqywZfPLggYN7eWXDRnJlE5AkmS3P/J4Hl83lgbt686GvHCEpZDIZnP0I3gyEIRvfH/zgB2zevJlZswavWDLG9UcknkZV86HGg5nTKK4AZjJDZNsxvDPq0CtKiO46ieLS8YyvYPwRm8c//Y1BX0cg6IrEB61vO1R6S1bKGQanHJ3IWmHhv//GyYSSh9l/U5KdH/wTc+xJ3Lr4Lupq8wlaL2/8HftKWlBuCmAl2/lw7Q6enPcERibLh6vLuw0vgFJTwu5Th7nDumdAhuu+FY/g2P4mbxx+k8BnF3efSwhBcO0BztRUc/TECWbP6Lv9oCzL6LoDXXfgucIkaUnKUur397/jdUjWtBjJ/lxpw0QdRO2yJEncvXIlv37zLdwT5iDJCqmusxjxIP5Jc6nSitchLcsiHE2iaA5uuOFG5sxZRCwSxOly43D2LBFt37uT0tnFPYK379tJw+TpBJMZOD8HTnWdJTBjcfc+ekkZvgmzSIda6ciE0cqmFJ1HICFJAlNohKJxyv0lfPL2u2n8xb8T8U1AVjWEECihM9zxieI638thWRZvbvoQq2JyT/JS5SRe/+gAtyxdRmnp8Gc/67qTeDI1LMZ3yDG9RYsWMUolwmNcZQzDIHNRzDNzPgAa3dFE4PYb8EytQSv1ULZiOrrLxV1tk/k/H/9b9CF4rsFQFEkZwfqOAZDNpsn1MgRJlpA0ldCGw+Tq3Ry9XeJHrb/lb379Xf7ld0+zr7YNdVYFkiSdz2yu5tVDrxGyoyju4u8i6RfE+xCej0ZCBDvbeq4tSUyrmYF3aUOBEZckCd+CScSTMdq7OoklRke0JZkxR7zZ+NXAtm0GWEY+JNKZDFIvIeT+mHvDAv7qc58jeWQT4RP7kFUdX/1MPMET3HvnfQX7CiAYiV/S5UjCX1ZRYHgBEkbvuuGJbF5/QDu/7COEjawUTxg0lxc7l8XldGNGixOmpGQIWwhkGXIWpFJpHA4nf/HVb7C8QkY7sxvO7KXKrZFIDi7sfOzoIWKO4gmgKJ/A+xvWD+pcg8Ewhr6cdjH93gUvvvgiv/71rwu2Pf3009xzzz1s3z64NmVjXJ8EwzH0i0ogxkllnLFsFJdWlMjhnFlNcH9iSOn4qUyatCFQR1my8lK8JX7KY04uNWNGVxyjI0rl3QtQXHmP2TO7DmtyJYf+uJ1x9SuLztXuTjApV4eVSRSVJrmiUnd29QWCwQ6e3/k72gNpbE2iYq/G/dPvYerEWZzrakabXPyy0SpKkD44RsOymUTiWVxOJ9pgevcOAUVzEY5EKC8bnd6qo0UimUC5AmGNeDzGy2++QUc0gdepc8/qVUya2FPTnUhmUHoxYgNhfP0kfvC3/w/vb1xLJJGiwufgtse+WTTJjcbiIA9s4ut1aEXh7Pz2/PHTxo1jZ2cC2elBiN5nJbZtM3lCA5Ikc7i9Bbl8HGYmRaz5CJ7qifz0D89x6/z5zJ+/hHgqh6ar6LqDs+3tZGtmI+tO2oBXdjfS1tnJvXcOLE1Tdzigl45DwrZGJFfkAtleOocNhX6N76OPPsqjj155e7CyMjfqVdCGvda5nPzYtUJXLIrH0TNj/uqqx3h63U+J9JGGrDtlysoGX5cbO5ekPNB/KqHPN/Ke8YMzP8lze97Enl+JJEtku2LE955Gr/J3G94LKE4Nzdf751UE3L/6AY688/+RXFXZPSmxgkmWl8ykrKwwwPm/1j5H6FY/GvnvIT4DXt7yGn8/cw4rb1zB+9t3wrzCnr2JQy3cMmEZlVV5Q2haBlWVhUZ6KL9Hv1jp6+L+HQw5K0vl+UzfwX5nsWiU//bjnxBy1yPJfkjC4edf43uP38eiBXmpxVgqiVsb+v3r8zl54rHipKwLpDNZVN2BY4A62KuXr+SF99cjyi7KSA6fY9XqlXg8Du68817sd1/j0JlTWMkotmUWZOon2k5RKudYtXIV7W3nmFiX5tkXn0O4/JRNWYDmLgEq+fDAfm66cTEejxfDzNJ2ronThhOlpOe7kL3l7G46w8M6OAYQ1p0/fx7V697n0qI9R6yFT97+zaLfryvYxWtvv4Nh2ty+YinTp/e9RHM5shkoL3dfcZ7DFWk7b9++nRdeeGFACVfXq4bxSHI9aDvH4wk6owbKJZ5UIhHnvz7zfyEeKGwmYLbG+HPHJ7lx7mIGQywRJ5bqX0d3OHSKL4dpmSSTaSwLOsMdbD/2IXEjQVOmCd/9c4hsO0bZ8ulFx3WtO4SzthTvzJ6XmBCCuk0Zvnbnt4hEgry153XapDAOoTKnZDqrb7qr4BzNzSf4j+Qf0ScVrlVZGYPbjk7i1iV38frmF9lZexa1Lm+cs+1RanYYfOfR/717/1zOoKrU3V1yUVbmJhweWn3u5chmUkypr/iTSrZqPteJLTuH9J396nfPsDmoIF1S3jXR7uLvvvNtLMvibEe0oMRouOkMRQctiXmqqZF33nudeCZNXW09K25aTsPkQsNkWSbxWIS169+lOZ4iJ2uIaCf1pSUEKms51NJMNBJF8/pRNCdGPIRAoGg6pQ3zsE2D5ZUulixdjWXZbNr4JgeyxZMbIx6ixujktptvY968Rf2OvaXlNL/6/bO0x9M4yqqp0AT33XIL82fPpvoiNbbN27bwzNoPMcvqkSQZO9rO6qnVPPnYZwf1XeW/C4sKn4xvACp+l5ucjpUajXFZ4skMilr8svB6S/jbh77Hjzb8nOgCL7LXiTgWZHl6EjfeOzjDKxBE49lRS7LqjVQ6TTqTw7BEPglLhkCgjnsCeS/j8PHdbNu4FSsUx7pIrhLAzuZQHBq5WIrUuhNoC2ognKb6tMZnb86XL5WWBvjcbV+67BjiyRh4i0OSskMjaSQBeGDlo0w8soP9Hx1EIJhVvpibHi0Md2uaTiiWoG6E6h0voDtchCJRKgMjJ+s32pi2PaS2fgDt0VTe472EjvPiD8lUCkUdOTWyjJHFFjKDmQq1tjazZvN60lVT0TUnwXAL7R1tRcZXUVRKyyp49OHPk04nSSfilAaqOHhgJx8cO0M8kSQwa2nPclNtA+Hje3EFxhM/dxxXYFx3z21FkfF6SrCiMRRnYeafEQ/TUTaO328/QHPrWe6764E+x25ZFms2fEDGU0lZTRVmpJUqn87sWXMxLKNgv5fXb8Yqn9idvC/7q9lw7By3Np+mfgA1xIXfhUK2j7XywXBFxnfJkiUsWbLkigcxxrVL2jD7LPkZXzuBpx/7v9m4Yx1dzSGWz3mI8XXFrcn6IxyJIatXJ8kqlUoTT2eRZA1Z1jCzSV7f8Tztej6YVW2UcfeCR5g9dRGzpiwkEY/w5oY/cG5yCOfUKtKnOkmd7KD8llk4PujgyWV/zqkzH1PiKaV2yTi0QYgDT596A+4P12BWFM6W7UOdLJ3Vk1Qzb9Zi5s26/ATHRiGZSuJxj5z2syRJZLIjmJ10FbBsMeQsVK9ThV6c5RJH/jWbzVnI8sitxaeS2aIIVX+8s/49spVTewxBZQNbj51g2pQZBPpo8+dyebo1xRtPncS0wBWoK8rz8E2cRbLtFLZp4IieZf79d3f/bf6C5ew9+ktSjqk9XZzMHEYyirduCuBl54nT3JZK4Hb3nnv+9prXaRI+lNL8+0kLjKcpl+XtNa9z5x33kDNzaKrG8eONBIWbommPv5ZN27cNSMDjUnpZah40Y57vGH2SzmSw+5lHK4rCbcs+MeRrCATJTA5VG91b0bIsorEkOSEVePYvbv818U+UIcn5F0+bLfj9e7/mS6u/gyRJlPjKeHz1U5xrPcm6P7yK6jQIBMZTuUXmtiVfw+l0M3N6Plx25MQednXsIKVnKBMebq5fwdzpfYfSVFXjtsBy3t2zGWl+NZIsYTZ2sTQ3nUBgcDXTiqIRTWRG1PgCZHLWiDQavxoIIbBsGKp5vGfVrRx64VVM/0VLD6kIK+bnyzFNyx4RQd+Ptm9md2MjibRBwOvm9lV3diu1XY5IqJPOHFwab1IqJvDRjg+5997+c31sYWNls6ju4vCqrOoIK4ecTXLXnXcVCLtouoPP3vsI67au4+jZVlKmQEJQdlEbQsNTwZHD+7nxphW9XruprQvFXThBUDQHTW1taJqDdDqDVqLh8/mRRbGnKiwTj2NoclWWfeUZz2PGd4w+iUST6IMQAxgK8UQCeZRLi1KpNLFUFlVzFEwtTjc3Ep4poV1cyiNLxOZqHG86wNTJc7u319U28PmHem+OkMsZnDhzmPeVrSirywEfXcArjetQjqvMnjqvz7Etm7sKeQ+88fvXyag5qp1VTFwwNMUe05bJZLPAyPVdVlQnsXj8T6Lm1zRNJGno1nHy5Ck8dd8dvLFhEx3xFCVOnZXzZ3HvJ/Nr+5YtGEgSbjQS5sU3/8jZSD4fZEK5n8cefASPp9jArV23hg0n25E9VaBDXAieefk5vvrEVwa0tmz3YUTOtJzqf6BAfWUVZ0WCZFtTkWhGsu0Uui/AzfPmMmXKLIKdbXz88X7GjZ/EpIbpuH1+vvK5L7Fz51b+ePA0iqvQw5UyMWpqxtMXokgYs2e7JIFp5j9bbe04Jrqg5RKpV3e8hbvu+MsBfc5LsewrL7MbM75j9EnGMJFHuGNOImV0G9+te9ezN3yIjJyjyvZz97z7CASq+jlD79i2zZtbXuZY7gw5yaTKKuWBBQ+iaR4yJqha8YupteMMypLimbBa66OtqaXA+PbG6ZajbGxZR8idIJ1IYCk2pQ0+5PPZs9KMcj7c9OFljW9j00HeYQfa47PRyEcxX/r4feQTMrOm9H1cb2iaTiyeorZm5MqBFEUhkcpQev3bXjKZ7JDLgC6wYN58FswrbiIP541vP8cLIfj5878lUtqAVJHPam8SNr/43W/5i699q2Bf27bZ2XgUuWxS9zZJksgGJrF123pWrSpM6LuU0vJKMl1n8dQUTu6SrU2U+wZ2zyxbfhstf3yWo7Yg1txIyfjpSJJEqrOFXKSdGZMbWLZsNa+98XuaommkshrWvvYSuiQYXzueBVMbuHXVJ1i/YwdtiTC5RBSwcQXGM0G3GDe+72WsSZXldEUN5IvW0W3ToKEqryFuXZRL/J0vPMlPnn2Ok1EDS1Koddo8/qn7cLpc5HIGu/fsxOcrZdbMYpnc3rCsMc93jBHCtm1ydre4zYiQyWQxbRlNgfd3vM2mymMoM/Oz+wTw0w0/5y9XfXdIPWtf3PAsh+YlUD35l0gL8O9rf8aXlnwbRx/rsLOmLmTH4eeQ5xUafOtQJ7On9KjvZLNp2lpPEQjUdYf30qkEb7S+gXxrHTp+dMDOWYQ3NxJY3fNAx5Qs8USSEm/vn2nz6S1IywsTmKSZ5WzeumXQxhcgk7P79G6Gi6w5sucfLYyc0Z0UNNzYtsVAGjUcOLCbkCOAcnHvXEmmzXZy4ngjXaFOTp09i9vhYNlNS0mYUpFBl1WdcCI6oHGVlfho3bkGh78SWVHIxrpwBurgop/Utm02blxDc1cXAOMDAW5ddSeyoiDLMp955M/oaDvF9h3bCHUeRVZVJnhdLLn9SWrHTeSjjzZwwnSiBgKEju7E3zAPRXcSAd4/FaIr/Acq/V66YuBpuAEhBJlzx7lhce+TmAvcf89DtD/7C84kFWRfFXask4lOi/vuzic5CqvH+AYCFfzdd79LJBwim81QVV2LJEl8sHE9r364nZgjgGRmqXv9Lb715BNFzSAuxRoGgZkx4ztGrySTqSsSGxgIsUQKTdMRQrArdhBlbkXB37MrKnl/19vcf/Pg6syz2QyN6llUT+E6ae7mKnbuWc/KRXf3epzfX8G0j2s51hFFrcqHwMzOBJOD1ZSf78n7wa7XOKI0kZvkRDmbxXfCRi/3cs5qJ6PnUPca+BZMIhdNkTjcQi4YJ3miHc+UamzTInmqg99bz1OuuLlr2QNFySQJOUNvq4757YNH1ZyEo3Hk8+cUQnDq1HEcDhd1dX2H9AaDZeXX0K/3kqORFOzK5Uwkqf/vp629FdnVyzqks4TnXn6ebNUMFJcXkbHY88Lv0WyTS6c+tpmjo/UkRjaD3k/Cny7ZVMxZiXZ+gmtm03Qd2ky7Yyq7dm/lxkXLefnV52hRylC8tQAEE1man/8ZX/j8n3efp2HKDKpq8l2OLLNQPvNU6zlUZxWZcDuuinEFTRwUl5e9Z09hC3BUTQLy3rtr3DQ2HzrCyhW38tGOLWw7eIhoKkuJS2fp7FncsnI1iqLy1Bee4tSp4xw73sj0ZbcycVKPxKXVS1i6tKxnYtvV1cELm3Ygyiaefzq8dBDgpy/8gb//q376bQ/DvTJmfMfolVRm5LyAC2RzFqqe7/WacuWKZ/CaQtTuTX/n8sSiYbJlcpHXrjg1Yv2c7+6lj1F7eAvHG08AMNkzk4XL8tq3+45s5fDkdpSaGhyAIcc4Z3RSurgWNyW4ydfddry9F0eVj9Kl05BkieSxVoKbPsZuj1P+qXmcc8u05JIc2fTPfGXhF6mp6jGCfttNbz6L3x5a4pQkQSaTw+3U2HtkNy8cfpOOOoFs2Izb7OCpVV+grvrys/z+UDUHiWQSv2+Yeq1dJUZSLNMW+XXI/lgw70Y2vfwaUnnhb5Jq2oM0eSHKeaU5SVawqqZgN22HZATZk19vFUIQadqHmDiH3/z+V3zx8a/0ql8OEA51knEHug0v5Hv5ltTPQOhOdh85TH1dPaeTFnrFRQZTc9Bqahzc9xE3zF/afd01a1/j+Lk2sgJ8usaSOXOZO++m7uOy0S78k+YUD8RXjRE8V5SNHJXdvPfea2xpiSKVjIcSiAPvfXwap2Mri29aDsCkSVOZNGlq0Wn7m0y9u24ddml9UTziTNwiGOwkEKjs9TgYnnvl+k9RHGNEyI1wKDGdycB5jVtV0/Cmiw29bZiUyYN/oZcHKvF2FW83wylqnL2XT1zM/Nkr+PSSP+PTS/6MhXN6ROePxhtRanqSXhJHW/HfNLngWEe1H4TAf+Pkbg1mz7RadL+HkpVTuzWeZU3BurWOtw+8VXD87dNvR95TOHhpbxe3Tbut33FfYNfhrfzrBz/iv6//f/m3df/Ch/u2kk4l+dXHrxBdVoZjQjna1Ao6VpTw7xt+NeDz9oXy/7P33tFxnee97rPL9D6D3gH23kmxilTvXZYl2ZJbrBzHds6NHSfn3HJ81rpZOSXJjRPHcokt27EtW8WSLapRLGKnxN47SIBEH7TB9N3uH0MCGMygEkNSMp61tJa4sefbe8r+3u97y++VJGJxdfgT/4QxUi0Ghj2voLCYOUUetEjfEkzr6cDncvYa3v6IjgB3TSuj5/RHdF88RveFI7jKpyNZbER8lezavWXQa9WeP4noycyid+SXE+9sIazqnDl9DJO/JOMcW0EFW7Zv6v33+xvWcyIioBVMQi6cRNRXwebjJ6mvO0dVcQlaLIzJ7iYRGqhHBVp3K7IjS66FmuBsQwuCK90jJjgD7DtxYtD3dZXBErKuohvZ5zhdEFCVoet4x0PXfML4TpCV5Djplw5GJBrv3VkLgsBi73z0y33C6oZhYN0Z5LZF2V3EA2ltbeLD3e9Sf/k8kiSz1DkXrd94elKl871j1HdfREkmxnTPmpj+wAmSmFXDWnZnTpLOOWXELmYKzzcJ6Y0VyktreL7ySap26QQ+jlK5S+f58sepKstc2WfjyOn9rNd307nChXZLAR3LnbyR2M2Lr/yA+PzMZvaNpSoX686PaOyhUHL8e/mkIyIMawyu8plHP8sjc6upEbqZJHTzxJKZTKnKnvFuNomsXL4Gq9uPp2o23pp5mK5kDYuymfbQ4M0Kystr0HvaM47Hu1oxu/yY0aiZNI1Y8HLmOR1NiP0EMk5fbkCypGfVi74SDhw9yNKla6gxJzGL0NNwFqNfDoKuKtS4TbiU9Ps0DJ1Su5C1jzFAbATdL4Zb7Ny6fAV0N2UcL7VBYVHmgiNt7DFo1w9kwu08QQa6rqNqBteY+DkkCUVF7OfWXrvoThzH7Gx+fwsdRgg9nCDPW0VTsIHq8imDjmMYBr/Z9BJnA0GEOX62XDpJ6bsmvnjHC9iO2nn91dfRSm2IokjgiUVcFuC1Lb/g6TVfHfU9F5PHua17EWQJQRSIXmzFu2QSwoD6X5t7ZAAAIABJREFUEa0nswm7oWgZ5wGYVIlYPIbN2mewy0qq+HzJl0d9fwB7GvYirkjPVBUmeTl7/ByCKUvLN5tEOHLtEqe5XqxdD3LZzkOSxFHtlhYvXsHifvWtPq+fk+9uRPD1GQVdSTKlKB9RFLHJIgN9D4ZhYB2ifr6gqIxis0aLqvQ+i4amEWmpw1U6hXDLeYpLqzCCdej+4t5zdFUh1t5IZXl571iDNRtIahqCIPDQ/U/SEWzm6JF9XGq+SFSQEBEo97t56qkvUl9/kbe2bKItpiEKOuVuO8888QxvvvtHOrJsUAPO4dXwhrOPFeWV3DOnhg1HzqF7S9CVJJ5oM59/4uHhxx72jOGZML4TZBCOhLNKSo4XhqGj6mTEeFRdIz7ThbM8Fe9qB3594A2+bHqa4qLyjHEANn/0DmfnJZBcqfiMWO2jqUzjDztewWcuxHH7FGR/ery0rSJBsK2RvPyhV7cD6UmG8S6tQXJYr74RWv6wj8JH+vrr6sfa8fc4MQbUFCo7LmEvS6/H0TqjTDHX0BNJphnfayEmJciWo273e4meCMKs9DiW74LKjEeGLqEaCZouoKoq8ggF/W9GRFHM+N7GC1mWB+0KNBIqK2t4YPFsth44RKcqYDE0phX6ePyhlDbxtNJijnSH02plhWAdy+9/mFBXOxabHUsWt/UTjzzDW+tf4fDZOgxAjfdgdvmJd7XiqJrHsaP7eOjuh3ltw9sI1qtjG3gDRSyes6B3nDyHjdYBY+uaSn6/PAB/XhG33tbXsUjXwWFJicvU1EzhL2umEAn3IMsylivPwz3r7qTulZeJ+6oRRBFD17F0XOTeJ54c9jOTRlCz/fiDD7N2RZCtO7fjcgRYt+aZkfVaHoefyCf3SZkgZySSak6TrWKxWNZM6n3tBxGXp8d+jIX5fLh7M08XPZ91rPPx+rTOKJCKp17QmzGi5gzDC0CRg5aLDaMyvqqiUGdrRnKkMj7DJxuwVeXjmldJ1+4zIInoCYXpoTLuWvcXvLXpVYIFMQyLiKtR4K7yh+kIt3F4+xEiHg1LD0w3qli5+G50TSORTGIxX3t2uV93ks3RmCd4mGoqZ+OJozAjD3QD+VCQx6fcMy5ZypJkIpFMfqKNr9lsQgsnRtXofqQIgph1vlZVhU1bNnA52IEsCiydO5cZM7KXlC1dvIIli5bTE+ok2B7k2MnjbNqygVtXrePO2+5B3LqZU/Xn6Q6HkfQkRU4Hr77zJj3IyLpCmdvBQ/c/0ZuAFQ51EeruYGrNVC7ojisdiNJpa2/jtnX38aQosP/4UcJJBafZxJI585k0eUbvebetXM1v338fI68KQRDRlASurkusuvMLg34mmpbEZk2/psOZ/u9AXgHf/PwX2bh1I52RKB6HlTvvfw6XO13QIxviCH/WgUAejz306MhOvoI8Dopun9wnZYKcMR66pUMRT6hpUnNX6RGyx2LD0uBlNoM58nRdZ0rZLI6efxfTpPRYp3imh5opIyumv0o8FkFxCr17SqUjjHNGaofuW9knQt+9PYjb7efZ1S8QDnWRTCbwLS9AEAQmAYuNNcRjESwWG4IoUld3ClVTmVw1DYv/2o3v7TPu5KU9v0FblrqmYRiY9wW5Y8ZTzKipZGV4OZsPb8Uimbj7ti/idI5PS0BJlkkkkjjsuVPTyjVWiwVNi+TE+AJIA1pw6rrOD3/+Y1qsxYimVKjg/I793NHezppV2RPsBEHggw83cbC5G8lbhN6d5KOf/oSHV6+mrKScI3X12KrmIAgiLZEQPZdO4Z+2GEEQuayprH/39zxwz6P8/q1XaIyqqCYr9mQPsY42TNNvSbuW2t1GzdKUHOqMGfOZMWP+oO+tqnoKzz/kZNdH24gpKgV+H8vu/dKQi3hRYESypE6Xm0ceeGzY8zLHz10gYeB3ORYmjO8EGeRalEFVs2vcenU7A9M/DMPAqw1eZlNjKaMxchnZ0bf71VWNQjWPspIayrc7uRyIIXtTbiy1McRMpXrUwh0OlwfnKZneHMhBHj5V7PvsnFdW54l4lJ1HN9JDGKdhZ8WcO2lqree92rcITzODScK6dxMPVt3F3GmLRnVfAykpquCr8vNs+ugDesQYLt3Go8u/isXiJZFUKSos5Zm7nrmma2RDEISUdvEnmNSuPXcrT0kU0xaLe/fuplkOIPUrBRLc+ew6dpyVy9dk9UicO3eKgy09SN5U1r4oyah5NWz8aDeabiAU9GXfmx1uPFWzCDeex1U6BVGSOVnXyKnv/z2OaSuQHRIyoFOAGRORplocxanXa8k4JVKSqurM9pn9OXniIMfPngEJrLqOJkpoOihqctgYtymHDe913cBkyV3duTQO9z5hfCfIQNONnObBK4O0bVtdvoI3T26BGalCeMMwMO9q5c5FfzboWLcvu5+mjT/lfGEQaWoArb6LwCmDu1d+BYBHVj3HviMfUpeoR0BkmmcBsxeNruUhpIzLIvcCdp4+hDQtgCAI6AkF0dK3sjcMA60xRGPTBUqKU9mpoVAHLx/+OeqthYgmCV2NcHbbj9CiCuIDlb1xb73AxZvb32N69WzM19jvNT+vmM+ufa7331d7IGtaLitZx0fv9kYzHjuawTDJAsl+65P6psYMPWOAbt1EV2eQQF5mGdCh40eRPJmSqy1xHTXWwwB5ZWSrA13p8yjpsgXN7MA5wLBbCyqwN5/EFW9FM6AsL8DKlZ/r/XsiHmXn7i10R2O4rFZWLl/LvgN72N/UjuTKI9beiBLtSclLygINPUnO/fZng9YZa6qK2507TXdVTeCwD++aHisTO98JcoKmG1yDvvyw6IO0bZszZSHWC1Z27d5FVEri1RzcteDLeL2ZJTJXEUWR5+76Mxqb6jmx/zA1ZStwrS5BkPrKmJbMW8fozW0mC6avxH8pn0Pb9pJHGY2/P4dwRxmmfBdaJEHbuweR81y8EvsjpducPL7yC3x4/F2024t7XWCiLKGvK6Z9wxHySW9lZizNZ9fBLaxdNrLyqtGiDVLXOF7oOTbu1wM5h7sxi9lEPJrqAKXrOh3BFnR7GeKAEIwVZdCuRCZZwjD0jAYQiVgMPYvnwTAMjH7fu67EB+0p7M8r5NEHMhOZQqEufvPGyyTyahAlH0Zc4/Sr/0EymUQun526fncb3n4diUTZTMRXxa5dm7n11szfsywamE3pC9fNH27gZP1lVN2gxOvkoXsewmobWxhDFkEcadB3LOOPw9ATxneCDDRdz9kPw8DIkMPrz5TqmUypnolhGGz6+G1ePvJbFFSKDB8PLn5s0NVySXEFJcUVGEBzsAtTjp67yvKpVJanXHGGYbBx62tsO70BzSNR/PRKRAS69p7nYrnG1gNv02kOIwjpE6kgCIj2zAlQkCWSajLt2Mmzh6lrucDkkqlMrhldnHogud6Zjofe7Y1GEsWcOZ4ddhvtoQ4kycSLL/2IRtyELxzFN7kva1hPxplR6B9Uf3z1LWs48LvfQaBv4WYYBloiiiBJ6Gp6o4GehrPY8yswdJ1Q/UmsviLiHc0Z46qxMFWV2eVGP9z+AcmCKb0LSEGS0Aun0nViN1flL4Qshk6UTbR1Z9YRa6qKx5n++3/jrdc40KGhqSaiwUYuNLdx4dK/8tdf/+usceFEIs6J44fwB/KorMysgTflUOpUVRQsrmuvBpkwvhNkoOlGzn4YmqoxEp/2G9t+y5HpnUielFvurK7zo80/4P956v8e8nXJZBJxEA1dwzDo6mzDarVjG6RB90jRNJVXtv+U1pkGJXffTqItROeHJ/GvmYF/5TQ6tp2kgWbMupytvzpCZzLjmLq/meXzn7jyPhL85IMf0DpDQF7sYdel9yl7dxNfvus/ZU1WG9E959r4fsJjvgAmWcxZwqEgiMgibPrwA5qtRZhMFhwIdJ4/jChJyFqSVXNm8dD9nx10DH8gjwdvWcymj/fRKdjQE1Fi3e24K2cgyRa6Lh5FlE0IkowaDQMG4XgENRrCP20pssWWarxw7iCeylmIJjNqT5BySWH+goeyXrMzGkdwZRGT6b9zzZInYhgGlgFbRMMAWdSx9ltcxGNRjl5qIRKNIVlsVyQoDZounebl3/2cZ5/+UtoYW7ZtZPvRUyQceZA8TqHwPs8/+Qwer6/3GiZT7sIHmpbEYb/2TmETxneCDHK5gUmqCtIw7qBEPMZxsQ6pn/SdIAqElrnZ+vFGFs+6dfDXJpLUN5zlckstkytmU1xUSUvLJfYd30qDJUi0VERs1ilsd/LIkmewWEfm1lJVhe0H36WFIJIhkmzroet+L+YrMV9Lvpu822fTufsM/lXTsZYHiB7tYbKrhpa6RiyVfa5ztbGHueZZ1O9shCUFCJKIdqCFZcJ8TFcmpT/sfJXgrS7kK5OXqdxLU4HCu7vfHHWjif5kc1mOF5/8fS84HVbCHTGu9kC+cLGWV955j0udPVglidlVJTz3mc+OKEs3GxaTzKXWINKV7Gazy4fZlfp/KXiBRx58fNgxFi9cxsL5S7hcX8uOPds5VVDR+536Js1H11RC9adwlU3tLR/qPHcQ4co9W9x+ZJuT5Nk9zJ29iMkL5vaWDem6jqYqyCYzgiDQ3HSJWE8nuDLL8qyCgaYkkEwWBElCjYWR+8ewOy5xy53pbQ11LUGeP90T1NbaSEg1EGUzjsKqK0cFPBUzOHLhMJ/V+qojLtVfYPOJWsS8qpTxsjkJGga//cNrvPB8KjdEUWIU+XPXRtMsZ1e2Gy0TxneCDHI5iRq63jsJDEZHexvxAomBjjfZZaM1i0TjVZLJBD/f/EOCMyTkVR4Onl1P/JU6pBn5JPMSeJdM7i0VCiZV3tj6az67ZvBkrquoqsIP1/89wiPViFck9Do2n8dvSResECSxV8VKSyiEm1o4NsdOoitM+EIzssmMN+lgkWMOK9bdSSIRY9/+bWi6yqLp92N3eNCubLsahCCinD5JiRYT9VpL2rEDJ/awr+UQMTFBQHdx1+x7Kcgvzvo+BK6KSAz7lsfEp8H42m02NDWlqxyNRvjer18h6qsGX4AksKM5TvJX/8FXn8tedz4cHpcdScj+SZlHEW8WRZGKqsnc4/Rw+pVX0tzQgihhSoSQ+8k/eifNo/PkHgoC+ZjMVgrcDu7+2t/0Lj4Nw+CDjW9xtrmZhC7gkgXi3e0ovjJiuhlTRxM2f9/vSot0snbpStq72qkPNuN32Ek2HEdw+tEQ8NqsrFiyhPyCElpbGti2ZxsdkRguq4nFM2ewfNnq3rEKCkvR2i/hntl3rPd95ldy+tQxZs5KlTntObAX0Ze+EBAEgYaeOIlEHIvFilkWcxrvNY9TTGvC+E6QhmEYOZXZS+2qh75CIL8Q+3kdPT0fCbUrSql7WvYXAW/ufIXO272Yru4WpwYQSh20vn2A4idSHVDUcJzufbVIVhPdVp1fbX+Re2c9SsCfveHC5cZz/Oz9f8b92Bws/TKbBesg9YtX5tXk/gZsn52D7LFhwodhGOiKRt4OlRXz7gTAYrGxcmH6zuBqcsxgurT95aV3Hf6QDdZDSMs9gIUQ8NOdP+dri17A4/VnvNYgt16N3A5+fRAEAcuVyXX9hvcIu8vTgiSi2cqRS3Ukk4kxZaWbTGZumT+P89v2IfTz7GhKginFmVnMw+HPy+fexfPZvP8gPWYvopqgQEzwwlf+nNffeYvmhIBmsuJUIty/5jYWL16ZdZwtW97hRASk/EmYgDgQVkVkBNxlU+hpPEfHmf1YrFZ8djuza2pYsrTPWDocFiKR9Dr9xssXWL/+FQ6fPIZj2jIkfwEJ4J3jF0kkFNauSfXItlhtlAe8dKkKwsDMaDWB09m3m9YH+Y3pCOi6hq4bOC25M2uGYWC1jI/naML4TnBdGYm+rdlsYa40if3BZqS81Ord0HT8e6OsfHot4XBmvBTgstCGKKe7m2SHFclu6ZV/7ProLIHbZve6jXqAn7/xIksKlrBk5tq0WPD5+hO8cubXiNO8WAoG7EKtJpJdEczevt2FFkuidESQ322kMjCJsKdPzk8QBCSzTJslMwElG9ViCQdiHUi2vslI64kzydq3Ivk4eBBpZXo5hbK8kI0fv8fja8e/lvdPhauLt1A0hphF4DxqyPT0hIZsOTcUc2fNoq2jm51HjtKty1hQmF7g55EHnhrTeLcsXcnihUs5c/o4LpeH8opUmds3vvI1ai9cpCcSobi0MiNXoLurnV0fbSeuqJw+exzb1HSRDWdhJV0XjmD1FeIqSSU1dZzYw+zZs1m54rYh7+m9DW9ysiOM7C3GNXMV3fUnsbj92AIliA4f+06d6jW+AF9/4a/41n//WyR3AQgihq7hKKigUIxT0S+hasHM2RzZ9jGyO/2zL3aYsdkcKMkY7rzMhed4kUzEceePz/gTxneCNARB6HUf6rrO7oM7aOlsZeXclRQWZHdnjgZRFACd4Xa/D658At+BzRw/ewpV1CgyAjxw59eHjLVlK7UAEM0y8cZO0HXsk4oy4jXyugp21x1n//7DBEIOAvnF1Hgms7l1M9775xA6eBE1HEd29jnC3QuqaH/9AJ7qEpjkhvownvM6j857gdLSGl7/+Jdk6xwsDfG+DYPe2N39Kx+jc9NPqQ20QoUL8WIP00KF3HHb/b3n98iZyl+CKBASs6V4pT7xHIr+5Hjw64fDZkLTNCaXl7GruTbNfQuQZzbw+QYvfxsOn8fFssVLWHHLKrq72nE43ddc2y3Lpl7XLMC5sye51FDH3DmL8fr8aAOSHOsunuWP2z7EyK9CkEWsk5fQefYAvskL0hqeDMwPEG0ODp6vZemSVYP2Cb5Ud54THVFM3tR8IUgS3urZdJ4/hNVfjCAIhOLpC+h3Pngb7/TlSP0+654ze3lsgHt/6rRZLDl7mv2XGhB8JejJGM5wE488nJKHtFvknOU0AEiSMW4SqhPGd4IMBKC5tZHvbf4xHXPsiNNtfHDkxyxXq3nunueGff2QYwsihq6SVWVjAKsW3sYqhl5hX+Wtna/R0HIRb9KDaO77WSuhKOaAi8iZJjB0PEuylCV47HTWtWGUBwjfXkhEMDjXsJfu5g7yKcc1t4L2LccJ3N63Y9ZjCnMD87i96kEu1Z/DbnMSLG3CdCUDdJpnBo2NB5FL+rSqdUWjTBl8t6Trem8ymiRJPH/XVwkGm6lrOM+kydPxDpjwXaqVgf2IDN3ArWdPIjPQc9I04CqfDtMLbpeLYCjEmpVr2L5vPxcVGcmUMo5CTyt3LVsw5oQrSD0DdotMUhfx+ce2ex6MSKSHn778S1oMB5LTx5aTrzG3JMBdt91LNKH0Zihv37cbCmp6vzPJZME3ZSE9l0/jqUw1vNdVhf7fqhIJIVlsxC0eGi/VUlkzPes9HD99DJM3UyDE4s5DiXRhdvrw2voWG5qmcvxSI1IgvW2ic9JCDh07RO3F8/REIsybNZeKyhoeeeAxVrY1s+/Ax/g8RSxZ8jiSJKEk4+TnZ6+PHi9s41jDOGF8J8hAEOCXO39L9+o8en9qMwLsaLrMrKN7WTRn9JIVqqry/s53uRBpQAnr3DbnLgrGsJNWVZWNu9dzWWnBrMssr15OJB5mX+FlvHPn07H9JLaKPGwVeURPNKIdbcN291TMBS66PjhJz76L+NamTxo9Jy4ju6x4FvQ9/OZSL05dI3qhFXt1AZ4lk+jccQpBElHaI8y3zObB1c8gCAJn209xMb8dca6XnXXHKNxm5fEVz9N6uIkTl2vRp7igOUJhg517bhl88aLrCpYBPVHz8orIy8sej16Wv4gNdQcQK/smHNPuFu5c/OeDXiOXu4JPi/EVBAGHxUQ0pvFfvv5N3t7wHucaW7CYRNatXcesmbOv+Rp+r4vLLV2YzKNXeTp0aC9Hz55FABbMnMWsWX3iFq/98fcEneXIV79nfxmH2rupOHWYhQuX0R2KouoCndEEDKi2EyUZ44r3SEvG6Ti2HdekhRiGQaztMolQO95J89DaL9PU0sR72zfTGmxDtDpw2axMLinl7jsfRMTImlipKwlElw8j1MbyuX2dtCLhHnoUPSPBUpAk3t+xFd+slUgmCx+/v4XZeR/x1GNPk59fxL13p5dGWUxCTht7KEqCvMD4aZdPGN8JMjB0jYtiO5BuHOViN/uOHB618VVVlb9/5X9xebEFyWHBMAzOHPolj4fuYlY/gYHh0HWd/+/3/0jTMuuVWKjO2VN/xF2rIt+XWmnn3TabeFMnPUfrkZoTzKtYSte2FgJeL3OmfolzzSc5eL4W06RU3Cbe2EG8vh3n1MyFgK08QOees9irCzB57PhXz6DtvcOs9d3KrUtS7t9dBzdQtzCJ6YrknzQtj2C1ysY9b3LPsidZHotQd+k0+YESAjXZjehVJEEY1c50+dw1WE9a2bv7AHExSUB3cefcL+D2ZC+zGIkkXjKZ4OVNv+WC2oKEyCxHNY+ue2xE9zUeerc3Cx63jaZgF7LJxMP3Pzju44uihN0ikdRH561/7Q+vcqg9juRIfcendx3klsv13H936h4vdYYQAukeEsnh4UTtBZYuWUnA5yYWj2MWBbJlTngFhXKti4KAl4V/9d/4lx/+L0KdXqz+YnwF5RiahjUaZPdFmVB3D/5Zq3pfe1ZJklj/O5588FHO/OZljLyq3r8ZhoEQaqG6wMPSBfOYOzfVsCHU080Pf/VzYuFwhvHVEjHMgdJer4PoKeRIZwczjh5g7pyFaecqyQTF+ePTJGQwBEMd18YhE8Z3ggxkSULQx690ZMOu93oNL6R2FiwoYPPO7aMyvnsObaVxoQm5XxKSOD1A44nDuOlzc1mLfViLfXRsPcmFNSroftr3XaYsPInV8++hvP4UR7ce5FjrIUzzivCvnk70fEvG9XRVI1bXhmdBFQgC3ftrsVYESAb7sjovKvXInr4thNIVIVrbyvlUtQo2m4PpUxcyEsYibbhgxlIWzFg6onOHM76GYfA/X/9HGlY4EOXUJHM5fJG2t37CCw99dfjxPyUxXwCP24WhtUAOd1IBn5vLzR3I5pH1cm5rbeJwYweSv7T3mOjOY++5OtatCmN3DC4c0z/R0Wa1Mq+mgj1tUaR+nha9s5HH7n+M8opJvce+9OwLfLDtA9rCXYjxLkp9HsK+Ajq6Qniq0j0AosnM5fZUFvjDq25hw+49dGJD0pOUWkU+95+/g9uTniD4x3ffIhyYjClZS6y9EVsgVUakayptJ3dTODe9pl92+jl+9mya8dV1A4dVxJTDNqiQiiePJxPGd4IMzCaZaiOf8wMai+sXu1g16eFRj3ch0threPvTbgqhadqI+8nWRxqQ3ZkTlWaXUZpCmIr74qspTdsr9y8JSMuK2bl1BzMmLaCqYjpVFdOZe3kRG+reJeKME7/cjmt2eW+dLkDXh6fIv3sePUfrMQxwL6hGsppo39mVcQ+GYdC58zQmjx3nzDLiziAvb/0RT6z44qCJKQORpdwar6GSvQAOHN3LpWlCr7AHgOS0cNjcQGdnBz7f0FmeYo7v/3oiCAJWs5TDHkepEIDXZaM7qiBlyaoeyMHD+xF8mWIXqqeIw0f2sXz5Wsp8bmoHCKlo0RAzZ9akveb+ex5Ce+dNjtdfIKYaeC0yy+bOprK8ElVLXlFDE/B4Azzx0FXFLR1RgJ+/9jKGpiJlcZknJCtdnUEWzFvMvDkLaWqow+5wDhrbbu6OILi9OEsmEQ020HXhCIIgEutoxuItyCpbOfBnpmtx/PljT4AbCclknPz8a1PFG8iE8Z0gA0kU+Mrtz/O9916ksULHCFixnAlxh3M+s6bOGX6AAdgwYRiJDNelRZFHlbjiFKwYWiLNQAL4fXlMr8vjWHsD4qw8lLYeQkfq8CyZlHZeuFKkpbmeouJUuU5l2VS+UjqFX63/HtFqDy1v7cNa4keymVG6ImgNIUx3OPAsTh/HpPdNlKViMR2RIKEjdcguG/YpRUhWE/apxXTUaLy/43UeWP70sO9NUZJ4faNrczhaJHlo43i+5QLyzEzXnVJmp7b+LIt8y4YeP4cdgW4EXred5o4YJtO16/gOhsvpIBwNAsMb34K8AvTL55Ds7rTjRixEUeFcAJ588DF++vIvaRWciE4fdDYyr8jLsmXp9b2CIPDw/Y/ykGGgaWrWvrtXW4teXcRe/S/f7aAtoZPs6exV5+p9P3qcgqLUzlwURUrLqzPG7U//Bac9rxR7XumVa+oYmpahyGZ0NrL8/rt6/61pCn63bdC6+PFCFnTstpF5KEbKpydIM8G4IYoCXo+P//bUf+XbBY/zbOdC/se67/DY2tE3tAa4d8FdSEfT61u1SIKpUsWoYpxr592FaV+6wpUWTTBFL+GJtc/yzeovsHx/PtUfge/WGZg86fEZMaJhy9LCrUVrQxRFArfOQpBFYg3t+FZMw1VSgNaZXrajnu9kbn5fScfK+XeTeOM0gihgKfIQPnaJrj1nU9eTJZrk4Ijem0USkIfRbN5/fBc/2fJDvr/t+/xuyy/p6eke0diQcs2ZTUOPP6moBrVlYP40mC5HqamYMuRrDcPIaUegG4HT4UAWcrn3TVEQ8KEmY8OeN2/+EnyJYJoL2TAMioQY1TWp78fhdPHNP/sLPrdqIWsKZL755KM8+ejgWtGCIAza8F4URURRRJIkRLFPUvGOlatxyxBqOIPWr12hFgqybPqUQcfLxrSyErRk+jOmRbqQ1ATuihl0nj1ApOUiiVAHiboj3DV3GuXlVUDqN22RDBz23C5aNU3D6xr/9oeCMRLVg3GgrS3zof5TJz/fdVN+Lm3BDqLq+MZPDpzYx1tnNtEshLCoIpMo57E1T4+6ZKOto57fH1pPq9iFxTAxWSzjkdVPpY0TjYT5h4++h7Ciz0VnGAbuTd18bnV6JvCew5v4ePIFTP4+o6zFkoQO11GuFFIiFnLGuEDSoePoMbPAPZ9FM/qSTDbtfZOTC7rT3Oos6rzjAAAgAElEQVTJthDxpk7ccyuRd7bxZ4u/MeR70jQVj8OUJjY/kA/3b2Cr5yRimbv3/di2tPLN2//zoB1wruJ2WwkGuygr8A7p4jcMg7/73f/g8nI74hXXs9YTZ+FZDy88OLQMp6ooFPotOB25nQivF1efze5QiPaQipTjeGI0FqO9O448TIiioyPI62//gYauMKqmooSCWNx+7FYbU0sKefj+x0YcxsmGpqkAwzbvaG5uYOO2LZytPYsuylSXlbJ4zvyMRKjhMAyDV9/8HSea2olJVpxajAXV5ZSVlPHhvr20RxNISpwKn5vPf+7LaSEcXYlRUhTI+a5XTUaYVDF0suRg5A+RBDYm4xsOh/n2t79NJBJBURT+9m//lvnz5w/5mpvRyNxoblbjG+oJEQzp1/QQD4aqqoiiwKWWTswjTDTpz9XG8MNx7OxB1p97n3C5iBDTyWux8OD8p3APcJO9/PFP6VqdaTA6tpzgHu+dLJq5Gl3XUZJx4okYh07vxm62s2D2amTZxEt7XyS+KjO7uHPXGbzLJlO2zeChFc8Oea+6mqAgMHjjb8Mw+IfN/0B8ZV7acT2psuxYAfesGDoO73Zb6WzvpKwob8jzIJXt/NtNv6NWbUZCZLazhkfWPjqshyIZj1Fd5s9pqcf1pP+zWVvfjGTO/aKio7ObmCqOaEEajYb5p5/9FCW/LySiKQlm2xJ89vHRq5t1dXbwyvo3aOiKAFDitvPEAw+PWMVrpM/lYMRiETqCreQXlqQJjui6nvXzUJIxivM9OU+y0nUdp1kjf4yqWUMZ3zE9KS+99BIrVqzgueee48KFC3zrW9/i97///ZhuboKbD4fdQXN7EEkav7T6q1ydnOUcxAcbmurYeOoD2qUwDs3Miryl5JsqsXpsuKZmL7/RBxG5dypWFl0RehdFkY9PbeOg+RTyykL0eDv7936fe8vvJ67GgMyxtYSCfUOQu1d8Zch71lQVl23omGIyEafHpmREBUWzTIc2MtezeYQLKbPZwnP3jl5IRRD1T43hHYjHaaE7NvLEwLHi93loaWtH1S1XlOAG58PtW0j4K9PihpLJwpnmJpRkEpN5ZEl+V3np1V/T6a5CKEhdt8EweOnVl/nWC9/IqTDLVWw2R9b4cDbDqyYTBDz2nBteAE2JkVecKRgyHowpSPPFL36Rz342FUdQVRWLJXcJCRNcfyRJIsfzTK94/XjR0d7KL06/TP1yichSD63LbWzxHKE+eBqXe/D2YsVGPnpCSTtmaDo15r6JoLXtMgedZzAtKEIQBSS7BePWYjbVbUBviWAM6JOrJ1WU9hArytcM2bLQMMAkGdjtQ3sAzBYrznimYdMVDY8wfAamYYDFktsv1Czn+AdzA/H7vOjq8DHZ8aAg349gxIftURGOxRCzuIbjgolwODSqa545fZyg6E4zsoIg0GUJcOTI/lGNlWtUJYnPbRnXetvBMAwDp82Us8XHsMb3tdde48EHH0z77+LFi5jNZtra2vjOd77Dt771rZzc3AQ3DkuOk2fsNguapgx/4gjZeOR91GXpXWHECg8n46dRlcGvs2bhffg+jKA0pHaQyZYQ0deO45Vcva87XPsx8sxM91t3mc5k5yTa3juE0pVKGkm0dNP+4Qn8M2rwe4fuUqOpCXye4YUBBEFgvnMm2oBkKMuuNm5bdPcgr+pDUeK4nLl1m5rlT1eyVX8EQSDgsaGp4/d7HfRaCBQXBDCGMfYVxSWoscyQlUdUs3a0GormliZEmzvjuGhz0dLawqYPN/CDX/6M7//8p/xh/euo1+FzyIamKXgc8nXLK1CTEQryctcXeMwJV6dPn+bb3/42f/M3f8OqVauGPV9VtbT6wQlubppagkSV3LoRLza0IZvGJ4vw3zb8gIvzM1eo8t5W/nb1t4gmU5Po6TOHicZ7mDNjWZpr7uSZQ/x+56+ITbHjWVaDHkti3dPJswuf5zcf/IjE45W9nZGukjzVwgsFz/EfB39OZ4GCGklg8jmwTyrE/HYDf/nY/zXoqllTVTxOMw77yN//5o82cCB4jLigUIiXR5Y+TP4g0pP9EbQkpcW5q4PUdZ2AS8Lvy62u7o3mfF0j5CAUkw3DMLjU1IYg2bIqYOm6zj9+/1+4JOf3KkARauGRJbO4dc3aUV2rJ9TFd198Cd1fnv6HzstM81k5GbchXml4oGsqFVor3/qLb47hXY0dTVVx2SX83sxFQi5QVZUCrwmfN3e/6TEZ33PnzvGNb3yDf/7nf2batMH7q/bnZkwsutHcrAlXkEq6auvWchrHaw12ogmji00Nltjx2pZfcWJZMsNAeneG+Mbtf8nxM8d468x6onNsCA4z0uFOljuXsGB6auG4bd/bHFnUjmRNv5/Eb05grCki0dqNZ2F6TMqxqYPnVn2NYHsTL+34V5QyC3pSJdHSjbXYhy1hYq5tNrcvfjjNCGuait0s5nw3CimXc2HAhDTKz3k0JOJRJpXn5Twmej3J9mzG4nEut4bGlCg4FgwMmlvb0QVLRuxzy9YPOH6hjtb2IHoiQk1FNauXLmfK1BljutY7769nV30b0pVWfVpPkHl+C8eaOyFQkXauFu7gmeXzmTlzbu+xa024Ggo1mcDrMuNyjq/IxZBoUSpLrz3WO+4JV//0T/9EMpnk7/7u71IlHG43//Zv/zbmG5zg5sPpcNLc3ppT4+ty2gh2x0dVFzgYdy64j7O7f4y6su+B0c91saI41aN048UNKHcU9iUtrSxmx759TA7NwuX20WS0IVlTu9B4YwfRC20IokBU7aAoMBklFKVz1xmcM0tRe+KEdpxlddEaALq6g1hXVSIqClosQWDtrN57ONnVgXzgbdYuegBIGV6bLKQZ3kQ8RjQaxuvLG/f4kqLE8XsDdHfnZmIEkETjU2V4B8NmteK0hEnoxrh+T8FgK+9t2YKqaSxfuIBpVwxoygWdR7C9k7gm9Kpg/eHtN9gXTCDaihDKihANnY7OWmomTR3zPdx39wNMOnWMA8ePYWAwb/kCDE3lYPfpjEQ/yennQv2FNOObK1QlTsBnx269PgseACURo6xo8OqD8WJMM+sPfvCD8b6PCW4yRFEk11ECm9WK2B1hJOo+w+Hx+vmz+V/g/d3v0ilFsGlmlpXeyuypC2luukRbicrAtEBpQQH7dm1n3dKHkI3UziJ6vgUtlsS/MuXR8S6dTPvmY/hWT0eQJKLnmpDsFszVAU5UBHEf30pXpB15hoeenafxrUz3BMleO+e1i6wl5TqzW/p2vIqS5Ldbf8kFWxDFIeA9KHNr8QoWz1x+zZ/HVWymkZWuXAvWYcQ7Pk0U5vupvdyKaZxKj3bs3smvNu1C85UhCBI7fr+RNdWHeO6pPlW0vICPULiH7p4EOnCkrgExUNX7d0EQ6XKUsmv3NlavWjfme5k2fTbTpvfpNXd1tSPv+BgGKGppkW7Kp2dvJzhe6LoBepyivNyXE/XHMFI60dbrkET8p/PUTDBqbGaZZI4lWJw2E+GEMWxpxUjICxTx7LovZhzXNR0jm+6wKKCTktCb6ZtF46V9xJs68a/qm1gEScS/dhbd+87jWz4V54wytFiSZLAHucTNiXMnmGadiha9DIMkqSUkFU1J4HJY0iTqXtn2K2qXgWgqxAxEgXeObaesuYyiovKsY40GVVXwenK7Y9B1Hbv9+k2ONxpRFMn3OgiGksjytbnyNU3jja270P0VvTIRoruAbbVNrK2/SEVFVe+5bqcLqyXJseMniQjWzIWkxUZrR5+KXCIe48LFcxQVlmT0gR4pXm+AKQEHZ5JxxCs6zoauka92MGfu6MQ0RoOqJLFbBPy+3AtoDERLRigsz01p0UA+vSmKE1wzHrcDpZ98XC5wu11oau5cogDFpRXkXcp8iNXDLSyYnNplzpiyiAVNVQhK5mpDNEm9fd/0hELHtpO45qX0oeOywuJZazDtSk18upIpR+hXHOT73WmGV9M0jibPpcbuz6w8tp/eOuh7aW6+zMGju4lGw8O8axDRsFnHXxavP0oyhsed21ZuNxsetwu7rPdqH4+V8+fPENQzF0eCu4gdH3+UcdxsMjNr5jScRmYmtJaIUnilleD69//I//zZz/jFzkP848uv8NKvX+pVrhotTz36FPmhWuJn96Cc3cMMc5g/f+4rOSm/0XUDJRnD77YQ8Hmvu+FNJmKUFPpy7im6yoTxnWBQ7DYbGGN7aEeKgIDDKg9b13hN1xAEHp72AOZtLaiROIamo+9v4TbTQkoK8lGVBLpusGre3eRLmbsEwzDQTgTp3H2G0OE6Autm9covepJ2ZNnEE7OeobqnkPY3DqDFU51SDd2APU08MPPejAf6/V1/QHFkTi6CIKBk0RNOJOL8+L3v82Lry7xZeIB/OPh93t45uLCNrqm4Hbk1vABWs3TdJqubiaLCPAw1OvyJQ+Bxe5CNzK66hqbisGXPqraYraycOQm9X5mRYej4Ik0sv2UN+/bv4aOGEFqgErPThxgopxYvb7w1ehGknp4Q3/v3F2l112CdcgtixTwaWtpQ1fGfE5RkAqusUl4cuC41vANR1SQBtznni9X+TLidJxgSu1km11V9fq+byy0dyKbcuUhrKqfz7bJv8/Gh7UQSEZbP+wwOZ2rH5nBANBolGk8y1TSJo21NSP3ahxn7W/n8qq/x/qW30dYWIUhiqmXh/laWV9wLQMBfxNNrvkosGuHA/g/pFLtwiw5un/8CHm+mQT+nXkLPUi+pdISpcWcmsry64zc0r7YhS1dijYvs7G28ROmJj5g/M0u3IUPB5cxt6Y9hGNjNn/5Eq2wIgkBZUYD65k5M5rEZi8KiEqqcIvUDWnc6ehq4+/bHB33dM48/iX/j++w7dZ5oIkm+08YDn/sikiRx5MwZREd6na8omzjf2jTq+1u/YT09/km9fZoli42QuYb1G97mqccGb9YwGlRVwSTqFOe7rmtstz+GYWCRNPxjdM+PlQnjO8GQuBwWWrvVnGY9C4KIy24mksiu4zpeSJLM8kV9CSk9oS7e2PsajVIHkiFQRTH33/IY5r3vcfJULXEpiSfhYEXZ3VRVTONzecXs2LGBkCmCVTGztOYJ/L4CNDWBLKZUwUoKfJQXPzHsvaiijq0yn87dZ/AunYwgiSTaQiQ3nmfZF76ecf4lqQ1BShftkErcHP3oOPNJN76KkiTPm/sypmQiRlmO+6jezJjNZvK99muK/379uc/zw1/9htquOKogUWKDpx+9H2uW7N5YNMq///Y3nG/pwDCgKs/D1z//PB6Pl+5QD+FoDFXXs/ozNX30rqXm7jCCIz3ZShBEmrquvTxSSSYwy5DvcWC13liFRC0ZoeI6xXn7M2F8JxgSp9NJS0cL5Mj4btyzgUPB02joFGo+7lzxaE4NcKi7kz1Ht2Ez2/m4ZT+ROwoQhHwU4EQyRs+2X/Clu/8TD145X9VUEokEmqphctq5f/kjCFeiUbIsYbVm1mCOhELdR7hcxxRw0rX3PBgGstvGLVW3ZI2n6Ub2+KKWRZvaLOnXpTTDLPOp1XMeKR63i3iig0hSHbYTUDZ8vgD/5RvfIBTqIplIkJc/uBH4x5/8mDqpEOGKKtoJxeB//+gn/L9//dd43W68bpheVkB9fTSt0b1hGJSMQEltIOZBEgiz6YTHYlFisRg22+CLPl03UNU4NpNIIM+JeZgOTtcDJRmlrMh/Q0Inf9pPzgTDIggCNotELiK/v3zvl+wqaUJc4AAkLkTbuPTeD/jKfZk7v/Fg09532akehgX5hA5dxL64AJMgYGg6iAKiWaYur4OO9lb8gdQuU5ZkZPv4PyYPLX6UH29+kdAyD75bpqB2RfHvjXL/Xdl7Jpdofi4NcE+qXVGmOtJFFdRkgsK83CdA6bqO237jJ8+bgcJ8P43NbVdqccfmhne7h64rvVB7ngtREcnTZyQEQaBZ9LF3/16WLl4KwJOPPE79i//GqZ4IkiuAFgvjjjTz6LPPj/qeZtdU88H5ViRb3+9Jj4aYM6VPbKY92Mrv1r9JcySJbkCxw8Tj9z5AUVFp7zlKMoFJBqdFxp3nRxBujhwBJRGjON91XcqKsiF997vf/e71uFA0mplY8KeOw2H5RHwuFpNMR1d4XHuahrq7+OWld6C6b9IRTDLdYoSykBe/L3srM4tFJpEY/VKgtbWJ10MbEOcVIogCsfogks1M6HAdyeZu4vVBYnVtyBU+qrq8FOSXDD/oNWCxWFk26RbMp3owne1hQaKGJ259FpMp+2dc7a/m2LYdxHwg2sxo5zqYUuvkvpWP9RpkXddw2sSMhBWbzUQ8Pr6ReyUZpbRo/EVBbhZG+2y6nA7C4W40Q8rJZ3LoyCGOtCczmikIspkCIcLM6VeEOQSBlUuXUe0x4Uh0smJKKZ977FFMZhOqpqCoKqIoZ5WsHEhVZQ2RxlramupJxKNYY+0sLs/jztvuAVI76h/+6iXaXRUIdi+iw0vE5ObkgR0smjMHkwgW2SDgc+JxObFaLDfN70VJxijw23OuMudwDG7YJ3a+EwyLxWLBYobxTEg+VXuCRIUjUz2n0sepj44wuWZsMnmDsefUdsQlfQbd5LMTOddCYO3M3mN6UqXzj4epeXzoxvHjxZmLJ9jXdYQOT4IziSbObTzP07c+j8WSmXHp9Qb4q/u+w4Fju2g938KsqjVUzJ6Udo5gJPG6h+/ZOx44rfJNM5HeLJQVF1B3uRlDcIz7Z7Nw/gJe2XEAzTeg/ru7iWUPpydnaZpGOBymrLCA5ctWIJtMOPv/LRIhqeiouo6q6uiIyLI5a639g/c9zD1Kku6uDjxef1oz+9OnjxGUPBnPcMheRGP9GVYuH17z/0agJOPkeay4XddRrjILE8Z3ghHhcVppDynjtvutKq1GOrIBvOm7NC0YZmrZLFQliTyOMSFREFOrhyvzi9oZxbcqXY1KNMvYiv2pc3NMT6iL1xvexlhV1Dt51Ws6v9n2C7545wtZXyMIAovmrMz6t6vNxa8HyUSMoqJPdxOFsSAIAhWlhdQ1tIJsH1cD7PH4WDWtgi0XOxHtKW+RFguxtMxHWVmf9vKRY4f5+R/fo9uShyEIvL5tD8/efRtLFi0BUu1CPe4BilWaRiweR1FVDB00w8DQUztbAzBLkB/wIwACCqIIoiAQ7mrtbbjQH9FqJ9jennH8ZkBVk/hcJrye69OgYSgmjO8EI8LjdhPsamY8pCABCgqKmdbt43RSRTSnfoaGblB4XGHN02vp6g4RTapZe5aOhdVz1rH/0I8RFqa6ABnQW6vbHynPQSTSg+UaE5YMw2D7/o2cjVwAYKqzhlULb++dkLce2Yi+qCBNRkCQROqdHcRikSETVwaiKkkCHtt1K9WwmJjo4T0IoihSWVrAxcstiKbx3QE/+8RnqP5oF/uOnUJHZ97syaxdvbb375qm8Yv17xP2VnH1lx21OvjVe5uZN2cuZnP270ySpDG16btt7W28e+hFVF8F8a5W4h1NCKKEkYwTyluAYYyvBva1oiTj+F0m/L7c6zaPhImY7w3kkxLzvYqqJFE0cdweqCVTFtHx8Vkil9owNcaY1uzia/d8FYvFgs1qJR6LZsTQxhrztVrtWLsM6s6eQnGLKM0hRKuMNECIwnU6xm0z77zm9/jbzb9g7+RmIpOt9JRJnDc10bL3NLOr5wFwpO4wwbJMMQ0lFGWxbRY2+8gmQ11TcVpF3K7Bk6zGM+arqQp+t+VTb3yv5dkUBAGv20mouwud8XXPl5eVs2zhAm5ZuJDqyuq0sT/6eDc7G6KIAzxGSdmOPdbG5JrJ43YfkCq1UsOdnDh9mnikG2/1HKzeAqyBEi50Rok11zJ7xszhB7oOKIkYeV5rTlsEZmMi5jvBuJDn91J7qRWTZXySFGSTiS/c+4VB/56f56OxuZ19Jw9yoPUIcTFJkeTl9hn3EAgM3ag+G7fMWcMi5RaOntyHo2IN245t5fLiKLI75frWTwRZU7D8mifL1tYmTvnbkL198VfJ5+CUu5lgsJm8vCKmF0zjaNN25OJ095cvKOObmz3ZbCC6bmASNbye0TVPvxYEI4nbdf2u90lFEAQqy4pSWdCqNK7JioOh6zpZM6kEMK5RCnMwHr7vAWrrLnJCr0o7Llmd7D19gfGR4rg2lGSUwoDzurTwHA0TxneCESOKIh6HmXAyt2IYVxEQOHZhL+stB5CWewAL3WjUbvt3vrnym9gdwydM6LrO1r3vUxu/hGgIzA7MYMncVCLIlEmz2HNoK7XhOkyGxIrJT1BeWj3MiMNz5Mw+pEWZ4hPijABHjxxgXd59zJ62kAMb9nNe7EEudGEYBhxs5fay20dk/A0D0OPkF14/kQtFSVDgvbFJKp80SoryCbZ30h1NIJty6y1YtnQ5r324i8iAOKytp4G1a4YXfhkrss2JEM2cD3qSKpqm3dB2k8lEmPIi/w0rJxqKCeM7wajIC/gIXWpBHKeWasOxteUA0pJ0V1FyZSEb97/DQ2s+M+zr/+ODn1C7UEN2pWK4dS0HaNrRzEOrnkAURVYsXMeKcb7nypJJbG84j1yWft/a5S4qi/sSpj5/51c4emofJz8+jRmZW2d9qbe+eCgMAww1RknR9e36YhK1G54h+kkkL+DDbO6hpSOCeZy8RtmQZZln772D/3hnI2FncapGv6eRz96+Jqti1nhRGvByuLsnw91d4LLeMMOraSqSkaCmrOCm7TU9YXwnGBWCIBDw2OnoGb/M58EwDIMuIkC6ERMkkS6G7+pzoe40tZURZJev95hU6OJQw3nuiIRHtHMeC1NqZpL/9vt0FOsIV1SCDE2n8LxEzX392hUKAnNnLGHujCUjHtswwNBilBT6r6vhTSZilBVOZDiPFbfLhc1q5XJzO4aYO6O0eMEi5s2ew4fbPkTXNdaueTJr6dp48sDd93LoX/+FJrEU4cr7EkPN3Ls2i+b4dUBJxnDbZQryim7I9UfKzSE1MsEnCq/HjZClG8t4IwgCXjJ3Coam42V4w3ny0nHkKl/GcbXGydkLx8flHgfjK7e9wOSPJSx72rHuCTL5I4kv3/7n1zSmruuIRpySwsB1VwmymbmuHV8+jZhMJqrLi7CbNBQld200TSYzd95+F3ffeW/ODS+A2Wzhf/+f32FdicQUuZu5tgj/x2N3sfKW8fYpDY1hGCiJMCV5Lgrybv68hImd7wRjIs/npKUzjinHcaxbixbxRsNBxNK+bF7zzhbWLssuw9ifIk8Rakcjsj/dgAtNEUpKKwZ51fhgtdl5Zt0Xxm08TVOwmSBwnTuvQGrXW1l8c5RnfBooKggQjkRoDoaQzeMvyHEjsNpsPPP4Uzfs+qqaxCJpVJQXfmJaXH4y7nKCmw6X04lFzk0GZX/uvuUenpVWULFfIe9AhEXHrfzXO75Ovt+Fqgy9+14wezmeg9FUMtMVdEWjotVJfkFxrm993FCTCTx2E4EbUJ+oaRoum4TZPKHjPJ44HQ5qygsxCQmSydiNvp1PLFd3uwGXibLigk+M4QUQDCOXbcz7aGu79jZUnzby812f6M9F13VqL7diuk7JVwA+n53OzlQT80g0Skd3FNk8eDJJT083b3z8aqptICIVRgGPrfosqqqw9cAHxPUE8yoWUF059Xq9hRFjGKArMfIDLiyDCCSMhP6f2WjRlQjV5Td37CwXXM9nMxaP0xLsRsd0XUqScsG1/MbGSjIRw2mVKCrw37Teg/z8wevvJ4zvDeSTbnwBQj09tHWPvZ/paBn4kOu6RltHN0lNRB7hxHW69iiv1q1HW5yPaJJQL3Qwq7mAz6z7fK5ue9QoSgK7WSTg91xzYtVYJ8ZkIkZ5keemLNPINTfi2ezs6iLYHcP0CXRFX0/jqygJzKJGYZ73phd7Gcr4TsR8J7gm3C4XPZE2lBskJSeKEoV5fiLRCO3dMWSTbdiOLe/WfoCxqggRUHtidNc3s5sWjr//XSZLZfz/7d1rbFxlfgbw5z3nzDlz94zHMx7bsZ2E3RBotimBLpRgEtil3BrRKCxyGsAfUEuTLxFEEIkPpCqqQqhUPkHJRSyRQ2XRkGqDdkU2iJImWa5ZoKJLSjbcnMTk4vg6njnXtx8c0hhDHDvjOTPj5yf5g488M/+x7HnOe877/t97F6+cVHvHYvI8CekWkEnEfN1k3HVdJCLajAxevyQTCdTE4zh5ug/DBRsBvbj9oSud69iAZyGTjFy0o1ulqJwL5FS2GjIpOHZpLzl9VyQcQXO2Frpiw7Z+eCZpf18vemtH7xVLKdH/7h9Re/NVqF1yFbQlrfjiLwR++Z9bJ/Xa/X296P7qKFx3fLvISyUl4Fh5hAIumrIpX4MXAIRXQLoCZoxWG0VR0FCfwhXNGQRVG7aZG+1cNYPZtgnpjKCuJoC5LdmqCF6AI18qAkVRkElGcaovj4Du33IUIRTU1Sbgui56+wdRsLxx9eiGAdUcvdOS+6wHsYWtY0YXQlXwzVwPX351BLNbf3zR1xsZGUbn/pdwPJWDm9AQ3+diSfoG3PCTmy+5ZikBx84jEtRQmyqPjcZtawQtWQavnxRFQTaTgud56D3bj4HcCBQtVLYNI6aDZRVgaBLZ2siUNn4od/7/p1NViMeiiIfV0UtDPlNVFZlUEg3pODTYsK08PG80cMPhKBoHY5CehNOXg143/ixayUZx/PTXE75O14EdONkWRmBBBsFZtbBuTGNP4R2cPHlswse6rgvHykNXbMyqTyKVTJRJ8BaQSYY5u7lMKIqCdF0trmjJIhkB4OZhFap3drTrurDMHDRZQFM6ipbGTFUGL8DwpSLK1NVCV52yuUwW0AJIpxJobkghaniQbgGWZWLV4g7UHxhBwFEx/OnxcY9TDp/FT3686KLPbVkmusN9EN/ZgFwsqMOB/93/vY+RErAtE/BMJCIqmhvqUFebgKKUx2jGdWzEw2rVXNarJuyR9zIAAAyfSURBVEIIJBMJtDZl0NqYgKFYcK0cbNv0u7TLJqWEWchBeHkkIwI/aqlHU0Ma4dD0tcQsB7zsTEXVlE3jy2MnAaV8zlYFBGricdTER0NzOKfi4Z//LU6fOYPd7/wHvq7PQUuN1uucHMIiey7iNeM7Y13IcWy42vizVyEEHLg41vMl3vh0L84qwwi5Gm7ILsINf3o9YolYyfbdnQzP86CrDjJ1k98tikpL13VkM6PNVnK5EQwMjSBvu3A9AcOojMDyPA+2XYChCYQNDc2Z9Iy6pA4wfKnIhBBoaUzji+OnS7r+91LpuoHac2tm61M1aGn8e+w/9F/4nyNHIaXE1ck/w5/fNPE923A4ikwujL7vHC8c78PhP/bg4/xhhJZcASCBHIDXvn4fkaM6lly7tNhvqTjcPJpm1ftdBU1SJBJGJDK6JaZpmhgYysG0XBRsF6qql826YSklLLMATZUI6hrCEQ3xWLqimmIUG8OXik5VVTRlEjh+agABPex3OT9IUVQkamqw7NZlWHbumGWZyBcKcF3AlRLSA1zpwZMSuHBFvADu/tHP0XXgV7B+moaiaxj5/BTy3Wcw0qoieePcMa8lWmrw1vvvlmX42lYOc5rSXNZS4QzDQObc0jApJXK5EQyPmHAcF7brwXYlFFWb9pawo6NaEwo8BDQFAVVBQFfQVJdEIFAeJwPlgOFL0yIUDCKTdHyfAT1Zum5An6Cb1IlvjuPlt/8dx+RZqIqC+GvH0OP1Qbu+GaklV6P/nSPfG2T94vsnyux957d49+R/Iy9sZFGDX9zw18hmGovyfiZimznMyiZn3CW/aieEQDQaQfSCDeSllMgXChgZycNyJFx39KTS9Ua/PAkIKFBUFUIoEEKc/zv+theTlBKe50B6HgAPiiKgCgHFU6BJE5qmwAipiIQZtBNh+NK0+Xbv10oL4IuxbQvPvrUZubYMgNH7o3nLQX5PLzItdQAAz/Ugv6fpSK0cfxl+9/7d+E3kD1CuiwIIog8e/vmtf8U/3r0ekWna8vBbjjWCpvoEG2nMEEIIhEOhH5zIJKWE4ziwbBue60JCjm5hKSWEUKAIAUBA18PQNG3MCVs6HcPpUGV36yu1KYVvPp/HunXrMDg4CF3X8fTTTyOT4UQNGq/aAnjv27/F4HUJXDhOVHQNwWwSznABWjSI2J80o/93nyG5+Mr//6Gj/fjZnFvGPJeUEgdPfwRl7tg1tbnr67D74GtY+Zcrp+19WGYOs+oT3CaQzhNCIBAIcMRaIlO62/3KK69gwYIF2LFjB5YtW4atWyfXEYhmlngsikwyBNus/PWJvYU+qKHxa2AD2RpYJ0anXwUSYUTmN2Lold8jcyiHK34v8Xd1d+LGhYvHPMZxbAwExi8VUTQVfd70jSIscxjN2SSDl8hHUxr5dnR0nL8HcOLECdTU1BS1KKo+8VgUqqqg58xQWU/CmsjVDfNx4Ju9ULPxMceT30hcY8zHp+9/DUs4mCdS+Jv7/wmZ9A9vXahpASTtEAa+c9yzHKS16bmSZJnDaG1IsYkGkc8m3NVo586d2L59+5hjGzduxIIFC9DR0YEjR47gxRdfxPz58y/6Qo7jQtM4qWOmy+cL+OrEmYreRPwffrkRf7jKhho9N3LsHsS9+rVY8bPlk36u1/b9Gv+WfxuYNRrmUkok3zmLf7l/A0Kh4p2keJ4HuCOY05yFpnGqB5HfLntLwc8//xwPP/ww9u7de9Gfq/St86ZDNWwpOBWe56G75zRcGJOeZevHvqHf5XkeXj/wG3w2/BUCUsNNc3+KhVddM+Xn+92HB3Dw2KFzs50T+MVNy5FMpIpWbywWQGFoCA31dRV7wlNqM/V/c6r4+/p+Rd9ScMuWLaivr8c999yDcDjMZQo0KYqioLWpHt+c6kXOcku2F3CxKIqCu27+K9xVpOe78ZqbcOM1NxXp2cayzTxSTWHISHpanp+IpmZK4btixQqsX78eO3fuhJQSGzduLHZdNANkMyn0DwziTH8egQppi1dJbCuHhnQcdbUJjkqIysyUwjeVSmHbtm3FroVmoERNHIaho+dUP4QWmtHt5orFdWwosNDakOKyEaIyxU868l0oGMSc5nqENKcqliP5yTJzSEQUzJ6VZfASlTFOe6SyIIRANpNCvlBAz6k+QJ1ZG4dfLsexoAkHsxs52iWqBBz5UlkJBYOY29KAqOHB4ij4klhmDqmYhtamegYvUYXgyJfKUqauFvGYidO9AzAdURWtKYvNMvMIGwKzZs28vVCJKh3Dl8pW0DDQ3JjBSD6PM2cHYXkqgMrtjlUslplHSAdaGxLsVEVUoRi+VPbCoRBamkIYzuXguSOj9zcrbG1wMdhWAYYm0Zyt4U5ERBWO4UsVIxqJjHaMcU+gbzAPywb0YHWvD5ZSwrLyCOsK0nVRhMPV/X6JZgqGL1WceCyGeCwG0zRxtn8IuYIDRQtW1X1P17EhPQuRYADNs+qq6r0REcOXKphhGGioNyClRP/AIAZzeZgOYFRotywpJWwzj6AukKwJIR6rnfhBRFSRGL5U8YQQSCZqkEwApmliYCiHguUib7nQ9fLumuU4DlyngJCuIWioSKZT3HWIaAbgfzlVFcMwkDk3GcnzPAwMDmEkbyJvOZBCRSBg+Lqzj5QSllmAqkqEdA2JeADxWJa7DRHNMAxfqlqKopwfEQNAoVDAcG4EliNhOy4sx4OEAl0PTkv4eZ4H2zKhCA96QEVAU2AEFMTqkmyGQTTDMXxpxggGgwgGxzbrME0TuZERWLaE53nwPAlXSjiehOt6kBAQ3zaCuzCfz+2CLaULRRFQv/0SAoqqQFUE9KCKaJpBS0TjMXxpRjMMA8ZF1syOBrIHKSWklOePCyEghICqqrxkTESTxvAlughFUcp6whYRVSZ+qhAREZUYw5eIiKjEGL5EREQlxvAlIiIqMYYvERFRiTF8iYiISozhS0REVGIMXyIiohJj+BIREZUYw5eIiKjEGL5EREQlxvAlIiIqMYYvERFRiTF8iYiISozhS0REVGKXFb5Hjx7FddddB8uyilUPERFR1Zty+A4PD+OZZ56BYRjFrIeIiKjqTTl8n3zySTz66KMIBoPFrIeIiKjqaRP9wM6dO7F9+/YxxxobG3H33XfjyiuvhJRy2oojIiKqRkJOIT1vv/121NfXQ0qJjz/+GAsXLkRnZ+d01EdERFR1phS+F7r11luxZ88eBAKBYtVERERU1S57qZEQgpeeiYiIJuGyR75EREQ0OWyyQUREVGIMXyIiohJj+BIREZUYw5eIiKjEGL4+kFJiw4YNaG9vx4MPPoju7m6/Syp7juPg8ccfx6pVq3DffffhzTff9LukitDb24ulS5fiiy++8LuUirBlyxa0t7djxYoVePXVV/0up+w5joN169ahvb0d999/P//OJoHh64M33ngDlmWhq6sL69atw8aNG/0uqezt3r0byWQSL7/8MrZu3YqnnnrK75LKnuM42LBhA1vAXqL33nsPH374Ibq6utDZ2Ymenh6/Syp7+/btg+d56Orqwpo1a/Dss8/6XVLFYPj64NChQ2hrawMALFy4EJ988onPFZW/O++8E2vXrgUAeJ4HTZuwM+qMt2nTJqxcuRKZTMbvUirCgQMHMG/ePKxZswarV6/GLbfc4ndJZW/27NlwXRdSSgwNDbHZ0iTwE8wHw8PDiMVi57/XNA2e50FReC70Q0KhEIDR393atWvxyCOP+FxRedu1axdSqRQWL16MF154we9yKkJfXx9OnDiBzZs3o7u7G6tXr8brr7/ud1llLRKJ4NixY7jjjjvQ39+PzZs3+11SxeCnvQ+i0Shyudz57xm8l6anpwcdHR1Yvnw57rrrLr/LKWu7du3CwYMH8cADD+Dw4cNYv349ent7/S6rrCUSCbS1tUHTNMyZMweGYeDs2bN+l1XWXnrpJbS1tWHPnj3YvXs31q9fz/3dLxE/8X2waNEi7Nu3DwDw0UcfYd68eT5XVP7OnDmDhx56CI899hiWL1/udzllb8eOHejs7ERnZyfmz5+PTZs2IZVK+V1WWbv22muxf/9+AMDJkydRKBSQTCZ9rqq81dTUIBqNAgBisRgcx4HneT5XVRl42dkHt912Gw4ePIj29nYA4ISrS7B582YMDg7i+eefx3PPPQchBLZt2wZd1/0urewJIfwuoSIsXboUH3zwAe69997zKxL4u7u4jo4OPPHEE1i1atX5mc+c4Hdp2NuZiIioxHjZmYiIqMQYvkRERCXG8CUiIioxhi8REVGJMXyJiIhKjOFLRERUYgxfIiKiEvs/+3X3PJI8Puc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8313" name="AutoShape 9" descr="data:image/png;base64,iVBORw0KGgoAAAANSUhEUgAAAe4AAAFVCAYAAAApGgzgAAAABHNCSVQICAgIfAhkiAAAAAlwSFlzAAALEgAACxIB0t1+/AAAIABJREFUeJzt3X1wVfWB//FPICYgiU1S4adsnSvLNNu669qBdqbMDvLggE8pDwsBgk1scW77o8VtsTYUd6arpRg3ozN2FnEs1YLs1rC1YCwtrVulmd84MJuNG9bgKLsRMrVxLZBcSTASAuf3xyXJvSf38dyHc77nvl9/Jffc3HzP/d57Puf7cL6nyLIsSwAAwAiT3C4AAABIHcENAIBBCG4AAAxCcAMAYBCCGwAAgxDcAAAYJKPgPnbsmOrr6yc8vnv3btXU1KihoUENDQ06depUJv8GAABcUez0D3/yk5+otbVV06ZNm7Dt+PHjam5u1k033ZRR4QAAQDTHLe5AIKCnnnoq5rbjx4/rmWee0fr16/XjH//YceEAAEA0x8G9ZMkSTZ48Oea2u+++W4888oief/55dXR0qK2tzXEBAQDAuJxMTrv33ntVUVGh4uJiLViwQG+99VbSv2HlVQAAknM8xj3KHriDg4OqqanRoUOHNGXKFB09elSrV69O+jpFRUU6fXog0+J41vTp5eyfofy8bxL7Zzr2z1zTp5c7+ruMg7uoqEiSdPDgQQ0NDam2tlYPPPCA6uvrVVpaqnnz5unWW2/N9N8AAABJRV66O5hfz6okf581Sv7ePz/vm8T+mY79M5fTFjcLsAAAYBCCGwAAgxDcAAAYhOAGAMAgBDcAAAYhuAEAMAjBDQCAQQhuAAAMQnADAGAQghsAAIMQ3AAAGITgBgDAIAQ3AAAGIbgBADAIwQ0AgEEIbgAADEJwAwBgEIIbAACDENwAABiE4AYAwCAENwAABiG4AQAwCMENAIBBCG4AAAxCcAMAYBCCGwAAgxDcAAAYhOAGAMAgBDcAAAYhuAEAMAjBDQCAQQhuAAAMQnADAGAQghsAAIMQ3AAAGITgBgDAIAQ3AAAGIbgBADAIwQ0AgEEIbgAADEJwAwBgEIIbAACDENwAABiE4AYAwCAENwAABiG4AQAwSLHbBQBM0dcX0pYth9XTc40CgQ/V3LxYlZUVbhcLQIEhuAEbe0A/99xySZO1ZcthtbbWSypSZ6claa927VrpcmkBFBqCG7CxB/TGjS3asaNGPT3XSCq68qyiK78DQH4xxg3Y2AP65MkySVIg8KEk68rjlgKBcy6UDkCho8UN2AQCH17pCi+SZGnWrEFJUnPzYkl7r3Shn1Nz8yI3iwmgQBHcgI09oJ9+epkuXZIqKysY0wbgOoIbrklllrYbM7ntAV1VVa7TpwdcKw8ARCK44ZpUZmk7ncmdq4DN9cxyTgwAJJNRcB87dkyPP/649u7dG/X4a6+9pp07d6q4uFirVq1SbW1tRoWEP6UyS9vpTO5cBWwq5ckkfLnkDEAyjoP7Jz/5iVpbWzVt2rSox0dGRvTYY49p//79Ki0tVV1dnW677TZVVVVlXFj4i30SWKxZ2qk8J5ZcXbqVSnkyCV8uOQOQjOPgDgQCeuqpp9TY2Bj1eHd3twKBgMrKwpfQzJ07V+3t7br99tszKyl8J5VZ2smeE6916zTwY73e9OnlaZU5k1a503IDKCBWBt577z1r7dq1UY/9x3/8h7V58+ax33/0ox9ZP//5zzP5N/CxM2f6rTVrfmZ94QsvW2vW/It19mx/Wn+/Zs3PLOmyJVmWdNlas+ZnlmVZ1tmzka/7s5RfN97rpVemf0n6GtkuN4DCkfXJaWVlZRocHBz7/fz587rmmtS6+0Zn7vrR9Onl7F8MweDLY93K7e2WLlxIb0z3xImpimzdnjgx9Uo5JmvHjpqx5126lNrny/56r7wypL6+kC5dmpzy2PW2bfN14cJ4q3zbtkUT/ncm5c72BDY+m2Zj/8wV2ZuXjoyD27KsqN9nz56tnp4enTt3TlOmTFF7e7vuu+++TP8NfCrTMV171/L11/+vgsEDjkPN/nqh0BRt3HhIO3bUpDx2ncr13pl0iTOBDShsGQd3UVH4oHvw4EENDQ2ptrZWW7du1YYNG2RZlmprazVjxoyMCwrvc9IStAfYqVP/rWAw9cC1jzkPDxdnFGrNzYvV1va4QqHPSBqUdJdOnvx/krI7cSyTVdiYwAYUtoyC+8/+7M/U0tIiSaqpGe/eW7hwoRYuXJhRwWCedFqCoyHf3V2smTObNDh4nc6dm6JQKKjW1k8k/NtI9tbt0qWvKpNQq6ys0IIFM9TaWiP7kqfZnDiWySpsTGADChsLsCBr0mkJRoa8ZKmi4qeS1tteK33ZCLV4S57meq3yVHss0i2HV1eoA+AMwY2sSSc07SEvnVH4zluZtSKzEa7xljzN9VrlqfRYOAnYXK5QByD/CG5kTTqhaQ/5efPKVVKSeWvW5BuBpNJj4WQ44pVXJOkFSXdJqsjqCnUA8o/gRtakE5oTQ76m4LtmU+mxyGQ4QmqRtC6rK9QByD+CG64wuWWcK6n0WGQyHDF16kUtXbrX0Qp1ALyD4AY8IpWTmdGA7e6erL6+Hr37brWCwf0xx7rtIb90qeK+PidSgDkIbiBH0plIlupzRwM2GDygrq6t6u0t0ptvxh7rphUN+BPBDd/xyqVN6UwkS3dWt70bvK1tRP39oaj9dNKK9sp7ByA+ghs541YIeOXSpnQmkqU7qzvW0qyNjYcz3k+vvHcA4pvkdgHgX6Mh0Nm5Qq2tDWpsPJyX/+uVS5sCgQ8Vns0tJZtIls5zpXA3eEXF45J+qfBs8buysp9eee8AxEeLG2lJpxXtVgh45dKmdMaY0x2PjrU0azb20yvvHYD4CG6kJZ2u1OuuO63I1dCuv/5MXsrolUlZ6YwxOxmPdrqf9pOv555bLmlyRq8JIH8IbqQlnVZ0UdGIwit2lUsakHQx5+WTCufSJqf7aT/52rixZewe4IXy3gEmI7iRlnS6Ut9//3pJKyJ+fylr5WD2s3P2k6+TJ8tS+ru+vpA2b/6VjhwZkPRJzZt3SU8+eQfvO5BnBDfSksl65PaQzyR8mf3snL1eRm9bmsyWLYd16NA1kr4uqUiHDlkqKeF9B/KN4PaBfLY+M1uPPDrkMwlfZj87F++2pcmE3+PJ4n0H3EVw+4BXW5/JQj6T8GX2s3PxbluaTPg9L1Y2br8KwDmC2wdy0frMRys+k/Bl9nP+NTcv1vDwQR058rjCY9yX1dx8u9vFAgoOwe0DqQRgukGcj1Z8JuHL7Of8q6ys0J49X3a7GEDBI7h9IJUATBTEsUI9H2PIhC8ApI/g9oFUAjBREMcK9UDAYgwZUbgED/AGgrtAJOpOjxXq+/bNFWPIiGQ/wRsefkYlJVcT5ECeEdwFYrQ7vbt7svr6evTuu9UKBveruXlxzFCP1YqnxVXY7Cd4R44MKBQKX9PtpasZAL8juAvEaBAHgwfU1bVVvb1FevPN8ME21UliXr3sDPlhP8GTPimu6Qbyj+AuMLG6xVOdJMaiJ4XNfoI3PHxJhw4xDwLIN4K7wGRy7TSLnhQ2+wlef39IJSXMgwDyjeAuMJlcO82iJ4Uh1bkMXM4HuIPgLjCZHGw5UBeGeHMZmJwIeAPBDSBKvLkMTE4EvGGS2wUA4C2BwIcKzxqXIucyxAr0vr6QgsEDWrr0VQWD+9XfH3KhxEBhocUNIEq8uQyxJifSCgfyj+AuQIxVIpF4cxliBfratR3iEkEgvwhugzkNYFpJcCJWoHOJIJB/BLfBnAYwC6kgW7hEEMg/gttgTgOYVhKyxcklggzVAJkhuA3mNIBpJcGJbARuX19IixfvVW/vX0kaVGfnMkm/ZKgGSAPBbbBkARzvQMtCKnAiG3Mjtmw5rN7erRq/UUkLQzVAmghuw6TT6mESGrIpG3Mj7K8hTVMgwLXfQDoIbsOkE8ZMQkM2ZWNuhP01Zs7sUnNzfZZLCvgbwW2YdMKYSWjIpmzMjZj4GvVMTAPSRHAbJp0wZhIasikbcyOYXwFkjuA2TDphzEESAPyH4DZMKmHMdbIA4F8Etw8xmxwA/IvbevoQs8kBwL8Ibh+Kdz9lAID56Cr3ocgJbNddd0bDwxe1dOmrjHcDgA8Q3D4UOYEtGDyg1tb7xHg3APgDXeU+x3g3APgLwe1zjHcDgL/QVe5zrJ4GEyRae4B1CYBoBLdH5OrgxOppMEGitQe+/e3f6je/GZ+nMTz8rPbsWetmcQFX0VXuEaMHrs7OFWptbVBj4+GxbX19IQWDB7R06asKBvervz/+bRDTeW6h4D3xPvtcjLa2kbF6Onp0UtS23/72EvWIguaoxW1Zlh5++GG98847Kikp0fbt23XDDTeMbd+9e7defPFFVVVVSZJ+8IMf6MYbb8xKgf0q0SSydFZCY9W0iXhP3JesR8l+85xQaIoaGw9fqaczCs/TCG+7fHlAra1fE/WIQuUouH/3u99peHhYLS0tOnbsmJqamrRz586x7cePH1dzc7NuuummrBXU78YPXB9K+rVOnfpYweB+NTcvTmtmOLPIJ+I9cV+yk6fm5sVqa3tcodBnJA1Kuks9Pb+XJM2bV6ZDh16QVC5pQFKFqEf/sp/kPf74Qj34YBtzHCI4Cu6Ojg7Nnz9fknTLLbeoq6sravvx48f1zDPP6PTp01q4cKG+9rWvZV5SnxudRNbW9oFCoQcVChWptTV8gAsErJRv5ck9uCfiPXFfspOnysoKLVgwQ62tNbLX05NPfkklJYfV1nZaodAUSatFPfqX/SSvo+Mf9d57W0SP2ThHwT04OKjy8vLxFyku1uXLlzVpUnjI/O6779Y999yjsrIyffOb31RbW5sWLFiQnRL71OgksqVLX1VnZ/QBbt++uUp1ZjizyCfiPXFfKidP8epp9LvR3x9SY+Nh9fT8nnr0MftJXl/fTNFjFs1RcJeVlen8+fNjv0eGtiTde++9KisrkyQtWLBAb731VkrBPX16edLnmCyV/auu/ijqAFddPaTq6hv00ksNKf+PVJ+bbV6tv2y8J17dt2zJ9f4999xybdzYopMnyzRr1qCefnqZqqqi/2eyesqkHqk/c9iPgVVVf9RHH0UfE/20v044Cu45c+bo8OHDuuOOO9TZ2anq6uqxbYODg6qpqdGhQ4c0ZcoUHT16VKtXr07pdU+fHnBSHE8bHa/p7a3UzJl9Scdntm2brwsXxlsd27YtMuJ9mT693IhypipynK26+iNt2zbft+Nq+am7ydqxo2bst0uX8vd999tn085v+2c/Bj7xxHp95zvmHRNT4fQEpMiyLCv506JFziqXpKamJh0/flxDQ0Oqra3Vyy+/rOeff16lpaWaN2+eNm3alNLr+qUyIoXXCg+P10iWli/35/iM3w4ehVJvkv/qzo79M5uf989pcDtqcRcVFemRRx6JemzWrFljPy9btkzLli1zVCC/STQphxWhvIuZ6O7iuwHEx8ppOZZoUg7XF3sXM9HdxXcD6Q4zFhKCO8dGZ8qGP3z9UTNhadV5V+QM5+rqIW3bxgzmfOK7gciTt/ACPJy8jSK4c2z0UpZY4zS06rwrco13P4+xeRXfDXDyFh/B7SKuL3YfY6nexHcDnLzFR3C7iDt3uY+xVG/iu4FEw4yFjuDOg76+kDZtOqgTJ6bSqvMYuuPMRW+JN2WrXhINMxY6gjsPMmnVcXDKLbrjzEVviTdRL7lHcOdBJtdy8yXILcZSzWH/rnR3F4veEu/JRi9WIa1c6ATBnQeZXMtNV25uMZZqDvt3ZebMJkXep5veEm/IRi+Wva4vXKDBEongzoPm5sUqLW25MsYdbtWNnlG+8oqUKJjpynUHZ/zeYz+J/cQnZktqUn//p1RZ+Qc99NByF0uHUdnoxaLBkhjBnQeVlRXat68uaoLF+FrYLyiy1XDddWcUDB4Y6w586KHUb+mJ7OGM33vsJ7EnT3bp449/IKlIQ0OWHn10r3btCrhcSmSjF2u8rj+U9GudOvWxgsH9zPG5guB2yfgZ5V2SWjR16kUtXSoND19Ua+t9Ykw7/yJb2adOjYgzfm9pbl6s9vYm9fb+laTz+vjjz4o68qfRVntb2wcKhR5UKFSk1laOh6MmJX8KciEQ+FDhlnaFpHVaulTatWul3n//enEwcsdoK7uzc4VCoVKF60diiMIbKisrNGPGTZKWSaq78mjsOurrCykYPKClS1/V2rU/U39/KM+lRSZGW+033vhpcTyciBa3S+KNAzGm7Z7ocbW7VVHxuG688dOsVe4h0d+POzVzZpNmzLhpwjASQx3+wPEwNoLbJfHGgbg8yT3hg0S/pN9Imqarrx7Wvn1zVV19AwtAeMTE70d9zDFPJjf5Q6yJvSC4PYfLk9wTHkN9Wr29WyUVqbf3S2ps3KuXXmpwu2i4ItXvBy01f4g1sRcENzBmdAy1t5eWmum4LSv8jOD2EJY3dR8tNX/gtqxminUMnD693O1ieQ7B7SEsb+o+5hgA7ol1DGSoaiKC20OYUOO+dOcY0EsCZA/HwNQQ3B5CN6156CUBsodjYGoIbg+hm9Yb7K3o555bLmlyzOfSQgCyh2NgaghuD+FSMG+wt6I3bmzRjh01MZ9LC8FdiYYqRrf19lZq5sw+hjE8iuGm9BHcgI29FX3yZFnc59JCcFeioYrIbeGlURnG8KKJq9w9q9LSkpR6vAoVwQ3Y2O9M9D//Mxz3zkT0krgr0VAFwxhmsNfT0aOTFAql1uNVqLjJSA5E3uAgGNzPDQ4M09y8WMuX71VFxS5Jderv/4paWxvU2HjY7aLBZvxmPZJ9qCLRNuRXomOivZ6ks0q1x6tQ0eLOUKzxGa5FNNtoK3rp0lfV2Tl+AGlrG9HSpa8yDuchiYYqRreFx7j7GcZwUaIhDXsdDg9P06FD4/NGZs0adK/gHkVwZyjWB5IuOn+wTzwLhaaos3MFl315SKKhitFtrJzmvkTHRHsd9veHVFIyHuRPP71Mly7lt7xeR3BnKNYHkpnG/hDZYvvv/35boVDwyhZOxoB0pHNMtAd5VRUnXnYEd4ZifSBHD/jd3ZPV19ejd9+t1tq1P9O2bfPpXjVIZIttxYo+tbZ+4soWTsa8qq8vpM2bf6UjRwYkfVLz5l3SP/9zrZiV7K7I7vDrrjuj4eGLDDtloMiyLCv50/LDxLOq/v6QGhsPR42xjX4Ig8EDUZejLF/u3+5VP3dHTp9erhMn/hC3nk3np7oLf+eKJdVp9Hu3Zo2/ZyWbVn/pHhdN2790OL2BCi3uDCUaY2Os2z9G63l0MuLatR20Fjwo/B2brMjv3YkT4bBggQ9v4LiYOS4HyyEuR/Gf8GTEL6mzc0itrZVatOh5LvfzkPB37pwiv3dnzvSotbVenZ0ruKzPAzguZo4Wdw5FjutUVw9p2zYuRzFduHXwG0nrJBWpt/dLamz07xCIaZqbF2t4+KCOHHlc4THuy/rf//0LvfceLTyviDUHKN4CR4iN4M6hyG50P4/TFJLwZMRK0dXnTZWVFdqz58tRj23a9Ev9539ylYdXjB4Xg8ED6uraqt7eIr35JpdYpoPgzpF07jAFczQ3L1Z7+/Pq7f2SCAIzPP30XbpwgfXkvYaxbucI7hxJ5w5TMEdlZYUOH25QYyNBYIqqKtaT9yLWu3CO4M6RdO4wBbNwYxEgc9xZzzlmleeIfeYk6+0CwLjKygr94z8uUiBwTj0916ix8TWu0EgRLe4csZ9Nst4uAERLdPMRxEdw5wjr7QJAYvYhxe7uqycsluN0dTE/I7gBAK6wT1Dr6zuhrq6t4pbIiRHcedDXF9KmTQd14sRUllwEgCvsQ4rd3QH19nKJWDIEdx4wjgPknn3tBE6Qvc8+pBgM7ldXF5eIJUNw5wELDQC5xwmy+bhELDUEdx6w0ACQe5wgm481ElJDcOdBc/NilZa2XBnj5izSL+ia9RZOkFEoCO48qKys0L59dVwO5jP2rtkLF55VaWkJQe6SeN2sZ8+GFAy+TL3ANwhuj6D1Zh571+zRo5MUCjHG6pZ43azf+MYhxr7hKwS3RzCxxjz2rlnprGKNsY6elHV3X62+vndUVXWjZs8e4eQsT8L3CWDsG/5BcHsEE2vMY++aHR6epkOHJo6xRp6USZZ6e1vU1dUgTs6cs/dQbd06V01Nb8TssZo1a0Dt7Yx9uynVHsVYz2PltIkIbo9gYo157F2z/f0hlZREj7H29YXU1vaBpIOSBiTdJSncAuTkzDl7D1V7e5N6e6NX3BqtG+7H7b5UexRjPY+V0yYiuDOUrbFprl80X6wx1mDwgEKhBzXenf6CODnLnL2Hqr//U4rXY8X9uN2Xao8iPY+pcRTclmXp4Ycf1jvvvKOSkhJt375dN9xww9j21157TTt37lRxcbFWrVql2trarBXYa7I1Ns31i/5kPxAVFw/oM58p0+zZezk5y4C9h6qy8j0NDdFj5VWp9ijS85gaR8H9u9/9TsPDw2ppadGxY8fU1NSknTt3SpJGRkb02GOPaf/+/SotLVVdXZ1uu+02VVVVZbXgXsEZIhKxH4juvnuqdu1aFvUcrihIn72H6qGHlunRR+mx8ip7fW3dOmfCXcAqKyvoeUyRo+Du6OjQ/PnzJUm33HKLurq6xrZ1d3crEAiorKxMkjR37ly1t7fr9ttvz0JxvYczRCSSyoGIKwrSF6uHateugEulQTIT1yQ/EPMzT89jahwF9+DgoMrLx2f6FRcX6/Lly5o0adKEbdOmTdPAgH8XHuEMEYlEHoj6+kJqbJzYsqbXBoWGz3xmHAV3WVmZzp8/P/b7aGiPbhscHBzbdv78eV1zTWqVYuK0/+nTy1Oe9Wji/qXDz/uXyr6dPRvSN75xSCdPlmnWrAE9/fRdqqoa7/LetOlgVCujtLRF+/bVqbr6o6hem+rqoby/l36uO4n985p0P/Om7V+uOQruOXPm6PDhw7rjjjvU2dmp6urqsW2zZ89WT0+Pzp07pylTpqi9vV333XdfSq/r5yVBp08vZ/8Mleq+BYMvjwVze7ulCxeiu7xPnJiqyFbGiRNTdfr0gLZtmx91udK2bYvy+l76ue6k8f3z61wCE+svnc+8ifuXKqcnJI6Ce8mSJXr99de1bt06SVJTU5MOHjyooaEh1dbWauvWrdqwYYMsy1Jtba1mzJjhqHCASZJ1/8WbD8G4Xn4wl8A7+MxnxlFwFxUV6ZFHHol6bNasWWM/L1y4UAsXLsyoYIBpkk1UZD6EuxhXdY9fezvcwgIsQJYkC2ZaGe7iChD30NuRXQQ3kCUEs7fR4+Eeejuyi+AGUBA4sXIPvR3ZRXDnAHe4QboYA4Sf0duRXQR3DnCHG6SLMUD4Gb0d2UVw5wDjObBL1qLmMwM30eNjFoI7BxjPgV2yFjWfGbgp2z0+nAjkFsGdA4znIFJfX0htbR9IOihpQNJdE1rUfGbgpmz3+DD0k1sEdw4wnoNIW7YcVij0oEZb09ILCgRGop7DZwZuSrfHh6EfdxHcQI7ZD2IVFR+ruXmJm0UCoqTb4/Ptb/9Wv/nNfRptUQ8PP6s9e9aObWfoJ7cIbiDH7AexBQuKGe+Dp6Tb43P06CRFnoy+/vokBYMHxlrgDz00Vwz95A7BDeQY49fwnzMKD/uET0aHht5Xa+tDYkw7PwhuIMcYv4bfzJtXpkOHXpBULmlAU6de0sWLjGnnC8ENeACXz8AkTz75JZWUHFZPzyUFAiMaHr5Whw4xpp0vBDfgAVw+A5PYe5H6+0MqKWE4KF8IbsADuHwGpojXO8SJZv4Q3IAHpHP5DN3qSFc2PzP0DrmP4AY8IJ2Z5xw4ka5sfmboHXIfwQ14QKpdjeHlU0fEgRPpyGbYsriK+whuwCDh5VNLFXkNLQdOJJPNsGVdAvcR3IBBwi2lhZJaJJWpouJtNTevc7dQ8Lxshi0T0dw3ye0CAEhdIPChpE9IqpNUowUL/g8T05DUaNi2tMyVJK1d26FgcL/6+0MulwxO0OIGDJJuy4kZ6IjkZJIanyHvIbgBj0jlAJluNyUz0BHJySQ1PkPeQ3ADHpGLAySX7iCSk0lqfIa8h+AGPCJbB8jIlvuf/nRc0gJJlWIGOpxMUuPyL+8huAGPyNYBMrLlLi3XzJlNmjHjJi7dgaMZ4Vz+5T0EN+AR2TpA2lvuM2bcpFdeuS1bxUSB4fIv7yG4AY/I1gGSrk3kA7PN3UNwAz5D1ybygdnm7iG4AUPFa/HQtYl8YLa5ewhuwEB9fSEtXrxXvb1bRYsHbmBIxj0EN2CgLVsOq7f3r0SLB25hSMY9BDdgoHBID4q7hMEtDMm4h+AGDBTuplym8F3CpmnmzC41N9e7XSzkgX1uw3PPLZc02e1iIY8IbsBA4W7KX145eIfU3FzPpTgFwj6be+PGFu3YUeN2sZBHBDdgILopC5d9NvfJk2Vj27i2ujBwP24ACfX1hRQMHtDSpa9yD2cPCN+T3brym6VZswbHtm3e/Cu1thars3NIra29+sIXfptynVHP5qDFDSAhFtrwFvts7qefXqZLl8LbjhwZkPR1hec+fE/nzhWptTW1OqOezUFwAz6SSldpupObWGjDW+zDJFVV5Tp9euDKb59UuK7KlG6dUc/moKsc8JHRVlNn5wq1tjaosfFw0uds3Hgo4Wvau2bTveysULtgc7HfyV5z3rxLCtfVgNKts0zrGflDixvwkVRaTYkmN8WS6UIbhdoFm+39jrda3ksvNYw958kn71BJyV51d09WX1+TPvnJav35n380VmeJemRYUMUcBDfgI6ksQ2l/TuTkplgyncFeqF2wifbbyezvVFbLS1ZXiU4muFLBHAQ34COptJoSTW6yGw2Y7u6r1df3jqqqbtTs2SNpXWZUqGtaJ9pvJ63xbKyWV6gnUX5DcAM+kkqrKfHkpmiRASNZ6u1tUVdXg9Lp9jW9CzZe67i7u0erVr2s/v5PqbLyDzpwYLlmzQqM/V2i/XYSoNlYLa9QT6L8huAGEJc9YEZnK6fTUjO9CzZe63jVqpfHxpuHhiytXNmkzs77x/4u0X47CdAlac5qAAAL+klEQVRsrJZn+kkUwghuAFEiW5h/+tNxScs1GjCjXbXJgsZPK3jFax33938q6vHw76lxEqDZOAEy/SQKYQQ3gCjR3eMLNHNmeHby2bMnVFUV0OzZe5MGjZMxXK+GfbzWcWXlHzQ0NP54ZeV7Kb8mAYpMENwAokS3MCs1Y8ZNeuWV2yTd7vA1Uuta9+plY/FaxwcOLNfKlU1Xxrjf04EDy9wtKAoGwQ0gSjYmMDl5DacznnPdUo/XOp41KxA1pp0Or/YuwAwEN4Ao2ZjA5OQ1YoV9KgHn1ZZ6IiaWGd5BcAMFItVWXrrjr/FeN90gihX2jY3JA87eUu/uvlrB4IGU12JPtA+5wvXUyATBDRSIXLXysvW6scI+lYCzt9T7+k6oq2t8WdCNG1u0Y0dNTvdhfKGayerr67my1Oj5uCcAXE+NTBDcQIHIVSsvl63H6647rciVwq6//syE59hb6t3dAfX2pr4Wu5T5PowHf4ukrertLdKbb8Y/AeB6amTCUXBfuHBB3/3ud3X27FmVlZXpscceU2VlZdRztm/frjfeeEPTpk2TJO3cuVNlZcm/QAByI1etvFy2HouKRiS9IKlc0oDeeKNHS5e+GtWdbW+pB4P71dWV+lrs2diH8eBP7XaaXA6GTDgK7hdeeEHV1dXatGmTfv3rX2vnzp36+7//+6jnHD9+XM8++6wqKpgpCXhBtlt5o93D7747TTNnPnplHfNLWW09vv/+9ZJWjP3+wQcv64MPliXszk60Fnu8sexM35vx4B+9nSZd4MgdR8Hd0dGhYDAoSbr11lu1c+fOqO2WZamnp0ff//73dfr0aa1evVqrVq3KvLQAHMt2K8++jvkXvpD9mdH2lrB0/sqW1FuzkWuxxxvLHv2b0WBfu7YjrUlqo8Ef73aaTnDJGOJJGtwvvvii9uzZE/XYtddeO9btPW3aNA0ORndFffTRR6qvr9dXv/pVjYyMqKGhQTfffLOqq6sT/q/p08vTLb9R2D9z+XnfJGf719tbqchu4d7eyqy/T889t1wbN7bo5Mkyvf9+l9577/9e2WKpunoo5f83+rxkZd606WBUsJeWtmjfvrqUXj/yvtjZkE5Z+HwWlqTBvXr1aq1evTrqsfvvv1/nz4fPfM+fP6/y8ug3derUqaqvr1dpaalKS0v1xS9+UW+//XbS4I53hyI/mD49/h2Y/MDP++fnfZOc79/MmX2K7BaeObM/pddJryU5eWxGeH//59TY+Mux7uxt2xal9P8i9y9ZmU+cmKrIYD9xYqprdZ9qWfh8msvpCYmjrvI5c+aora1NN998s9ra2vT5z38+avvJkye1efNmtba2amRkRB0dHfrbv/1bRwUE4E1Ox4WdXnqVja7+ZGX20mVaXioLvMVRcNfV1WnLli1av369SkpK9MQTT0iSdu/erUAgoEWLFmnFihWqra3VVVddpZUrV2r27NlZLTgAdzkNUjcXH0lW5q1b56q9fXz98Ycecm/9cS4ZQzyOgnvKlCn60Y9+NOHxr3zlK2M/b9iwQRs2bHBcMAD+5OWWZFPTG1H32H700b3atSvgSlm4ZAzxsAALgLzyckuSpUhhAoIbQF55uSXp5d4AYBTBDQBXeLk3ABhFcAMwVrYXKclFbwALqSDbCG4AxjLhvtYmlBFmmeR2AQDAKRMmk5lQRpiF4AZgrEDgQ4VXQpO8OpnMhDLCLHSVAzCWCZPJTCgjzEJwAzCWly8tG2VCGWEWusoBADAIwQ0AgEEIbgAADEJwAwBgEIIbAACDENwAABiE4AYAwCAENwAABiG4AQAwCMENAIBBCG4AAAxCcAMAYBCCGwAAgxDcAAAYhOAGAMAgBDcAAAYhuAEAMAjBDQCAQQhuAAAMQnADAGAQghsAAIMQ3AAAGITgBgDAIAQ3AAAGIbgBADAIwQ0AgEEIbgAADEJwAwBgEIIbAACDENwAABiE4AYAwCAENwAABiG4AQAwCMENAIBBCG4AAAxCcAMAYBCCGwAAgxDcAAAYhOAGAMAgBDcAAAYhuAEAMAjBDQCAQQhuAAAMQnADAGCQjIL73/7t3/Sd73wn5rZ//dd/1apVq7Ru3Tr9/ve/z+TfAACAK4qd/uH27dv1+uuv67Of/eyEbWfOnNHevXt14MABffzxx6qrq9Pf/M3f6KqrrsqosAAAFDrHLe45c+bo4Ycfjrntv/7rvzR37lwVFxerrKxMN954o9555x2n/woAAFyRtMX94osvas+ePVGPNTU16c4779S///u/x/ybwcFBlZeXj/1+9dVXa2BgIMOiAgCApMG9evVqrV69Oq0XLSsr0+Dg4Njv58+f1zXXXJP076ZPL0/6HJOxf+by875J7J/p2L/CkpNZ5X/913+tjo4ODQ8Pa2BgQO+++64+/elP5+JfAQBQUBxPTotl9+7dCgQCWrRokerr67V+/XpZlqUHHnhAJSUl2fxXAAAUpCLLsiy3CwEAAFLDAiwAABiE4AYAwCAENwAABiG4AQAwiOvBnWi98+3bt2vVqlVqaGhQQ0ND1LXhJvDrWu4XLlzQ3/3d3+mee+7R17/+dfX39094jol1Z1mW/uEf/kHr1q1TQ0OD/vCHP0Rtf+2117R69WqtW7dOP//5z10qpXPJ9m/37t2qqakZq7NTp065U9AMHDt2TPX19RMeN73uRsXbP9PrbmRkRI2Njbrnnnu0Zs0avfbaa1HbTa+/ZPuXdv1ZLvrhD39o3XnnndYDDzwQc3tdXZ3V39+f51JlR6J9O336tFVTU2NdvHjRGhgYsGpqaqzh4WEXSunMT3/6U+uf/umfLMuyrF/96lfWD3/4wwnPMbHuXnnlFet73/ueZVmW1dnZaW3cuHFs28WLF60lS5ZYAwMD1vDwsLVq1Srr7NmzbhXVkUT7Z1mW9eCDD1rHjx93o2hZsWvXLqumpsZau3Zt1ON+qDvLir9/lmV+3f3iF7+wHn30UcuyLCsUClkLFy4c2+aH+ku0f5aVfv252uJOtN65ZVnq6enR97//fdXV1ekXv/hFfguXIT+v5d7R0aFbb71VknTrrbfqyJEjUdtNrbuOjg7Nnz9fknTLLbeoq6trbFt3d7cCgYDKysp01VVXae7cuWpvb3erqI4k2j9JOn78uJ555hmtX79eP/7xj90oYkYCgYCeeuqpCY/7oe6k+PsnmV93d955p771rW9Jki5fvqzi4vElRvxQf4n2T0q//rK6AEs8TtY7/+ijj1RfX6+vfvWrGhkZUUNDg26++WZVV1fno8gp8/ta7rH279prr1VZWZkkadq0aRO6wU2pOzt7vRQXF+vy5cuaNGnShG3Tpk3zbJ3Fk2j/JOnuu+/WPffco7KyMn3zm99UW1ubFixY4FZx07ZkyRL98Y9/nPC4H+pOir9/kvl1N3XqVEnhuvrWt76lzZs3j23zQ/0l2j8p/frLS3A7We986tSpqq+vV2lpqUpLS/XFL35Rb7/9tucO/vlcy90Nsfbv/vvv1/nz5yWFyx75pZLMqTu7srKysf2SFBVqJtVZPIn2T5LuvffesROyBQsW6K233jLq4B+PH+ouGT/U3fvvv69Nmzbpy1/+su66666xx/1Sf/H2T0q//lyfnBbPyZMnVVdXJ8uydPHiRXV0dOgv//Iv3S5WVpi+lvucOXPU1tYmSWpra9PnP//5qO2m1l3kfnV2dkadaMyePVs9PT06d+6choeH1d7ers997nNuFdWRRPs3ODiompoaDQ0NybIsHT161Ig6i8WyLQbph7qLZN8/P9TdmTNndN999+m73/2uVq5cGbXND/WXaP+c1F9eWtzpiFzvfMWKFaqtrdVVV12llStXavbs2W4XLyN+Wcu9rq5OW7Zs0fr161VSUqInnnhCkvl1t2TJEr3++utat26dpPCQx8GDBzU0NKTa2lpt3bpVGzZskGVZqq2t1YwZM1wucXqS7d8DDzww1lMyb968sXkMpikqKpIkX9VdpFj7Z3rdPfPMMzp37px27typp556SkVFRVqzZo1v6i/Z/qVbf6xVDgCAQTzbVQ4AACYiuAEAMAjBDQCAQQhuAAAMQnADAGAQghsAAIMQ3AAAGOT/AwS7zXKJEUjL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8314" name="Picture 1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1" y="2057401"/>
            <a:ext cx="3957230" cy="266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8315" name="Picture 1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18530" y="2057400"/>
            <a:ext cx="3979235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Box 10"/>
          <p:cNvSpPr txBox="1"/>
          <p:nvPr/>
        </p:nvSpPr>
        <p:spPr>
          <a:xfrm>
            <a:off x="5486400" y="4800600"/>
            <a:ext cx="29082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Xâp</a:t>
            </a:r>
            <a:r>
              <a:rPr lang="en-US" dirty="0" smtClean="0"/>
              <a:t> </a:t>
            </a:r>
            <a:r>
              <a:rPr lang="en-US" dirty="0" err="1" smtClean="0"/>
              <a:t>xỉ</a:t>
            </a:r>
            <a:r>
              <a:rPr lang="en-US" dirty="0" smtClean="0"/>
              <a:t> </a:t>
            </a:r>
            <a:r>
              <a:rPr lang="en-US" dirty="0" err="1" smtClean="0"/>
              <a:t>bằng</a:t>
            </a:r>
            <a:r>
              <a:rPr lang="en-US" dirty="0" smtClean="0"/>
              <a:t> </a:t>
            </a:r>
            <a:r>
              <a:rPr lang="en-US" dirty="0" err="1" smtClean="0"/>
              <a:t>rầng</a:t>
            </a:r>
            <a:r>
              <a:rPr lang="en-US" dirty="0" smtClean="0"/>
              <a:t> </a:t>
            </a:r>
            <a:r>
              <a:rPr lang="en-US" dirty="0" err="1" smtClean="0"/>
              <a:t>nhiều</a:t>
            </a:r>
            <a:r>
              <a:rPr lang="en-US" dirty="0" smtClean="0"/>
              <a:t> </a:t>
            </a:r>
            <a:r>
              <a:rPr lang="en-US" dirty="0" err="1" smtClean="0"/>
              <a:t>GMM</a:t>
            </a:r>
            <a:endParaRPr lang="en-US" dirty="0" smtClean="0"/>
          </a:p>
          <a:p>
            <a:pPr algn="ctr"/>
            <a:r>
              <a:rPr lang="en-US" dirty="0" smtClean="0"/>
              <a:t>(16 Gaussians)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1600200"/>
            <a:ext cx="8309172" cy="5176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Ứng</a:t>
            </a:r>
            <a:r>
              <a:rPr lang="en-US" dirty="0" smtClean="0"/>
              <a:t> </a:t>
            </a:r>
            <a:r>
              <a:rPr lang="en-US" dirty="0" err="1" smtClean="0"/>
              <a:t>dụng</a:t>
            </a:r>
            <a:r>
              <a:rPr lang="en-US" dirty="0" smtClean="0"/>
              <a:t> </a:t>
            </a:r>
            <a:r>
              <a:rPr lang="en-US" dirty="0" err="1" smtClean="0"/>
              <a:t>GMM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Phân</a:t>
            </a:r>
            <a:r>
              <a:rPr lang="en-US" dirty="0" smtClean="0"/>
              <a:t> </a:t>
            </a:r>
            <a:r>
              <a:rPr lang="en-US" dirty="0" err="1" smtClean="0"/>
              <a:t>đoạn</a:t>
            </a:r>
            <a:r>
              <a:rPr lang="en-US" dirty="0" smtClean="0"/>
              <a:t> </a:t>
            </a:r>
            <a:r>
              <a:rPr lang="en-US" dirty="0" err="1" smtClean="0"/>
              <a:t>ảnh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Ứng</a:t>
            </a:r>
            <a:r>
              <a:rPr lang="en-US" dirty="0" smtClean="0"/>
              <a:t> </a:t>
            </a:r>
            <a:r>
              <a:rPr lang="en-US" dirty="0" err="1" smtClean="0"/>
              <a:t>dụng</a:t>
            </a:r>
            <a:r>
              <a:rPr lang="en-US" dirty="0" smtClean="0"/>
              <a:t> </a:t>
            </a:r>
            <a:r>
              <a:rPr lang="en-US" dirty="0" err="1" smtClean="0"/>
              <a:t>GMM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Object tracking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bài</a:t>
            </a:r>
            <a:r>
              <a:rPr lang="en-US" dirty="0" smtClean="0"/>
              <a:t> </a:t>
            </a:r>
            <a:r>
              <a:rPr lang="en-US" dirty="0" err="1" smtClean="0"/>
              <a:t>toán</a:t>
            </a:r>
            <a:r>
              <a:rPr lang="en-US" dirty="0" smtClean="0"/>
              <a:t> </a:t>
            </a:r>
            <a:r>
              <a:rPr lang="en-US" dirty="0" smtClean="0">
                <a:sym typeface="Wingdings" pitchFamily="2" charset="2"/>
              </a:rPr>
              <a:t> </a:t>
            </a:r>
            <a:r>
              <a:rPr lang="en-US" dirty="0" err="1" smtClean="0">
                <a:sym typeface="Wingdings" pitchFamily="2" charset="2"/>
              </a:rPr>
              <a:t>đều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có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thể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sử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dụng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GMM</a:t>
            </a:r>
            <a:r>
              <a:rPr lang="en-US" dirty="0" smtClean="0">
                <a:sym typeface="Wingdings" pitchFamily="2" charset="2"/>
              </a:rPr>
              <a:t>  </a:t>
            </a:r>
            <a:r>
              <a:rPr lang="en-US" dirty="0" err="1" smtClean="0">
                <a:sym typeface="Wingdings" pitchFamily="2" charset="2"/>
              </a:rPr>
              <a:t>chìa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khóa</a:t>
            </a:r>
            <a:r>
              <a:rPr lang="en-US" dirty="0" smtClean="0">
                <a:sym typeface="Wingdings" pitchFamily="2" charset="2"/>
              </a:rPr>
              <a:t> (acceptable results) </a:t>
            </a:r>
            <a:endParaRPr lang="en-US" dirty="0"/>
          </a:p>
        </p:txBody>
      </p:sp>
      <p:pic>
        <p:nvPicPr>
          <p:cNvPr id="1034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" y="1828800"/>
            <a:ext cx="8116140" cy="3171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Ứng</a:t>
            </a:r>
            <a:r>
              <a:rPr lang="en-US" dirty="0" smtClean="0"/>
              <a:t> </a:t>
            </a:r>
            <a:r>
              <a:rPr lang="en-US" dirty="0" err="1" smtClean="0"/>
              <a:t>dụng</a:t>
            </a:r>
            <a:r>
              <a:rPr lang="en-US" dirty="0" smtClean="0"/>
              <a:t> </a:t>
            </a:r>
            <a:r>
              <a:rPr lang="en-US" dirty="0" err="1" smtClean="0"/>
              <a:t>GMM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Background subtractions:</a:t>
            </a:r>
            <a:endParaRPr lang="en-US" dirty="0"/>
          </a:p>
        </p:txBody>
      </p:sp>
      <p:pic>
        <p:nvPicPr>
          <p:cNvPr id="4" name="BGSResult_20140709_163307.avi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3" cstate="print"/>
          <a:stretch>
            <a:fillRect/>
          </a:stretch>
        </p:blipFill>
        <p:spPr>
          <a:xfrm>
            <a:off x="1447800" y="1828800"/>
            <a:ext cx="6400800" cy="4800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Giới</a:t>
            </a:r>
            <a:r>
              <a:rPr lang="en-US" dirty="0" smtClean="0"/>
              <a:t> </a:t>
            </a:r>
            <a:r>
              <a:rPr lang="en-US" dirty="0" err="1" smtClean="0"/>
              <a:t>thiệu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 t="5148"/>
          <a:stretch>
            <a:fillRect/>
          </a:stretch>
        </p:blipFill>
        <p:spPr bwMode="auto">
          <a:xfrm>
            <a:off x="381000" y="1371600"/>
            <a:ext cx="8496300" cy="2807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4114800"/>
            <a:ext cx="8399741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1002223" y="4038600"/>
            <a:ext cx="7379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Các</a:t>
            </a:r>
            <a:r>
              <a:rPr lang="en-US" dirty="0" smtClean="0"/>
              <a:t> pixel </a:t>
            </a:r>
            <a:r>
              <a:rPr lang="en-US" dirty="0" err="1" smtClean="0"/>
              <a:t>trong</a:t>
            </a:r>
            <a:r>
              <a:rPr lang="en-US" dirty="0" smtClean="0"/>
              <a:t> 1 </a:t>
            </a:r>
            <a:r>
              <a:rPr lang="en-US" dirty="0" err="1" smtClean="0"/>
              <a:t>vùng</a:t>
            </a:r>
            <a:r>
              <a:rPr lang="en-US" dirty="0" smtClean="0"/>
              <a:t> </a:t>
            </a:r>
            <a:r>
              <a:rPr lang="en-US" dirty="0" err="1" smtClean="0"/>
              <a:t>thuộc</a:t>
            </a:r>
            <a:r>
              <a:rPr lang="en-US" dirty="0" smtClean="0"/>
              <a:t> </a:t>
            </a:r>
            <a:r>
              <a:rPr lang="en-US" dirty="0" err="1" smtClean="0"/>
              <a:t>về</a:t>
            </a:r>
            <a:r>
              <a:rPr lang="en-US" dirty="0" smtClean="0"/>
              <a:t> </a:t>
            </a:r>
            <a:r>
              <a:rPr lang="en-US" dirty="0" err="1" smtClean="0"/>
              <a:t>cùng</a:t>
            </a:r>
            <a:r>
              <a:rPr lang="en-US" dirty="0" smtClean="0"/>
              <a:t> 1 </a:t>
            </a:r>
            <a:r>
              <a:rPr lang="en-US" dirty="0" err="1" smtClean="0"/>
              <a:t>mức</a:t>
            </a:r>
            <a:r>
              <a:rPr lang="en-US" dirty="0" smtClean="0"/>
              <a:t> </a:t>
            </a:r>
            <a:r>
              <a:rPr lang="en-US" dirty="0" err="1" smtClean="0"/>
              <a:t>xám</a:t>
            </a:r>
            <a:r>
              <a:rPr lang="en-US" dirty="0" smtClean="0"/>
              <a:t> </a:t>
            </a:r>
            <a:r>
              <a:rPr lang="en-US" dirty="0" smtClean="0">
                <a:sym typeface="Wingdings" pitchFamily="2" charset="2"/>
              </a:rPr>
              <a:t> </a:t>
            </a:r>
            <a:r>
              <a:rPr lang="en-US" dirty="0" err="1" smtClean="0">
                <a:sym typeface="Wingdings" pitchFamily="2" charset="2"/>
              </a:rPr>
              <a:t>không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cần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phải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phân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cụm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371600" y="6488668"/>
            <a:ext cx="5731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Các</a:t>
            </a:r>
            <a:r>
              <a:rPr lang="en-US" dirty="0" smtClean="0"/>
              <a:t> pixel </a:t>
            </a:r>
            <a:r>
              <a:rPr lang="en-US" dirty="0" err="1" smtClean="0"/>
              <a:t>trong</a:t>
            </a:r>
            <a:r>
              <a:rPr lang="en-US" dirty="0" smtClean="0"/>
              <a:t> 1 </a:t>
            </a:r>
            <a:r>
              <a:rPr lang="en-US" dirty="0" err="1" smtClean="0"/>
              <a:t>vùng</a:t>
            </a:r>
            <a:r>
              <a:rPr lang="en-US" dirty="0" smtClean="0"/>
              <a:t> </a:t>
            </a:r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mức</a:t>
            </a:r>
            <a:r>
              <a:rPr lang="en-US" dirty="0" smtClean="0"/>
              <a:t> </a:t>
            </a:r>
            <a:r>
              <a:rPr lang="en-US" dirty="0" err="1" smtClean="0"/>
              <a:t>xám</a:t>
            </a:r>
            <a:r>
              <a:rPr lang="en-US" dirty="0" smtClean="0"/>
              <a:t> # </a:t>
            </a:r>
            <a:r>
              <a:rPr lang="en-US" dirty="0" smtClean="0">
                <a:sym typeface="Wingdings" pitchFamily="2" charset="2"/>
              </a:rPr>
              <a:t> </a:t>
            </a:r>
            <a:r>
              <a:rPr lang="en-US" dirty="0" err="1" smtClean="0">
                <a:sym typeface="Wingdings" pitchFamily="2" charset="2"/>
              </a:rPr>
              <a:t>Cần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phải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p</a:t>
            </a:r>
            <a:r>
              <a:rPr lang="en-US" dirty="0" err="1" smtClean="0">
                <a:sym typeface="Wingdings" pitchFamily="2" charset="2"/>
              </a:rPr>
              <a:t>hân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cụm</a:t>
            </a:r>
            <a:endParaRPr lang="en-US" dirty="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Kết</a:t>
            </a:r>
            <a:r>
              <a:rPr lang="en-US" dirty="0" smtClean="0"/>
              <a:t> </a:t>
            </a:r>
            <a:r>
              <a:rPr lang="en-US" dirty="0" err="1" smtClean="0"/>
              <a:t>luận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3 </a:t>
            </a:r>
            <a:r>
              <a:rPr lang="en-US" dirty="0" err="1" smtClean="0"/>
              <a:t>phương</a:t>
            </a:r>
            <a:r>
              <a:rPr lang="en-US" dirty="0" smtClean="0"/>
              <a:t> </a:t>
            </a:r>
            <a:r>
              <a:rPr lang="en-US" dirty="0" err="1" smtClean="0"/>
              <a:t>pháp</a:t>
            </a:r>
            <a:r>
              <a:rPr lang="en-US" dirty="0" smtClean="0"/>
              <a:t> </a:t>
            </a:r>
            <a:r>
              <a:rPr lang="en-US" dirty="0" err="1" smtClean="0"/>
              <a:t>học</a:t>
            </a:r>
            <a:r>
              <a:rPr lang="en-US" dirty="0" smtClean="0"/>
              <a:t> </a:t>
            </a:r>
            <a:r>
              <a:rPr lang="en-US" dirty="0" err="1" smtClean="0"/>
              <a:t>không</a:t>
            </a:r>
            <a:r>
              <a:rPr lang="en-US" dirty="0" smtClean="0"/>
              <a:t> </a:t>
            </a:r>
            <a:r>
              <a:rPr lang="en-US" dirty="0" err="1" smtClean="0"/>
              <a:t>giám</a:t>
            </a:r>
            <a:r>
              <a:rPr lang="en-US" dirty="0" smtClean="0"/>
              <a:t> </a:t>
            </a:r>
            <a:r>
              <a:rPr lang="en-US" dirty="0" err="1" smtClean="0"/>
              <a:t>sát</a:t>
            </a:r>
            <a:r>
              <a:rPr lang="en-US" dirty="0" smtClean="0"/>
              <a:t> </a:t>
            </a:r>
            <a:r>
              <a:rPr lang="en-US" dirty="0" err="1" smtClean="0"/>
              <a:t>đã</a:t>
            </a:r>
            <a:r>
              <a:rPr lang="en-US" dirty="0" smtClean="0"/>
              <a:t> </a:t>
            </a:r>
            <a:r>
              <a:rPr lang="en-US" dirty="0" err="1" smtClean="0"/>
              <a:t>được</a:t>
            </a:r>
            <a:r>
              <a:rPr lang="en-US" dirty="0" smtClean="0"/>
              <a:t> </a:t>
            </a:r>
            <a:r>
              <a:rPr lang="en-US" dirty="0" err="1" smtClean="0"/>
              <a:t>trình</a:t>
            </a:r>
            <a:r>
              <a:rPr lang="en-US" dirty="0" smtClean="0"/>
              <a:t> </a:t>
            </a:r>
            <a:r>
              <a:rPr lang="en-US" dirty="0" err="1" smtClean="0"/>
              <a:t>bày</a:t>
            </a:r>
            <a:endParaRPr lang="en-US" dirty="0" smtClean="0"/>
          </a:p>
          <a:p>
            <a:r>
              <a:rPr lang="en-US" dirty="0" err="1" smtClean="0"/>
              <a:t>Học</a:t>
            </a:r>
            <a:r>
              <a:rPr lang="en-US" dirty="0" smtClean="0"/>
              <a:t> </a:t>
            </a:r>
            <a:r>
              <a:rPr lang="en-US" dirty="0" err="1" smtClean="0"/>
              <a:t>không</a:t>
            </a:r>
            <a:r>
              <a:rPr lang="en-US" dirty="0" smtClean="0"/>
              <a:t> </a:t>
            </a:r>
            <a:r>
              <a:rPr lang="en-US" dirty="0" err="1" smtClean="0"/>
              <a:t>giám</a:t>
            </a:r>
            <a:r>
              <a:rPr lang="en-US" dirty="0" smtClean="0"/>
              <a:t> </a:t>
            </a:r>
            <a:r>
              <a:rPr lang="en-US" dirty="0" err="1" smtClean="0"/>
              <a:t>sát</a:t>
            </a:r>
            <a:r>
              <a:rPr lang="en-US" dirty="0" smtClean="0"/>
              <a:t> </a:t>
            </a:r>
            <a:r>
              <a:rPr lang="en-US" dirty="0" err="1" smtClean="0"/>
              <a:t>thường</a:t>
            </a:r>
            <a:r>
              <a:rPr lang="en-US" dirty="0" smtClean="0"/>
              <a:t> </a:t>
            </a:r>
            <a:r>
              <a:rPr lang="en-US" dirty="0" err="1" smtClean="0"/>
              <a:t>cho</a:t>
            </a:r>
            <a:r>
              <a:rPr lang="en-US" dirty="0" smtClean="0"/>
              <a:t> </a:t>
            </a:r>
            <a:r>
              <a:rPr lang="en-US" dirty="0" err="1" smtClean="0"/>
              <a:t>kết</a:t>
            </a:r>
            <a:r>
              <a:rPr lang="en-US" dirty="0" smtClean="0"/>
              <a:t> </a:t>
            </a:r>
            <a:r>
              <a:rPr lang="en-US" dirty="0" err="1" smtClean="0"/>
              <a:t>quả</a:t>
            </a:r>
            <a:r>
              <a:rPr lang="en-US" dirty="0" smtClean="0"/>
              <a:t> </a:t>
            </a:r>
            <a:r>
              <a:rPr lang="en-US" dirty="0" err="1" smtClean="0"/>
              <a:t>thấp</a:t>
            </a:r>
            <a:r>
              <a:rPr lang="en-US" dirty="0" smtClean="0"/>
              <a:t> </a:t>
            </a:r>
            <a:r>
              <a:rPr lang="en-US" dirty="0" err="1" smtClean="0"/>
              <a:t>hơn</a:t>
            </a:r>
            <a:r>
              <a:rPr lang="en-US" dirty="0" smtClean="0"/>
              <a:t> </a:t>
            </a:r>
            <a:r>
              <a:rPr lang="en-US" dirty="0" err="1" smtClean="0"/>
              <a:t>học</a:t>
            </a:r>
            <a:r>
              <a:rPr lang="en-US" dirty="0" smtClean="0"/>
              <a:t> </a:t>
            </a:r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giám</a:t>
            </a:r>
            <a:r>
              <a:rPr lang="en-US" dirty="0" smtClean="0"/>
              <a:t> </a:t>
            </a:r>
            <a:r>
              <a:rPr lang="en-US" dirty="0" err="1" smtClean="0"/>
              <a:t>sát</a:t>
            </a:r>
            <a:endParaRPr lang="en-US" dirty="0" smtClean="0"/>
          </a:p>
          <a:p>
            <a:r>
              <a:rPr lang="en-US" dirty="0" err="1" smtClean="0"/>
              <a:t>Ưu</a:t>
            </a:r>
            <a:r>
              <a:rPr lang="en-US" dirty="0" smtClean="0"/>
              <a:t> </a:t>
            </a:r>
            <a:r>
              <a:rPr lang="en-US" dirty="0" err="1" smtClean="0"/>
              <a:t>điểm</a:t>
            </a:r>
            <a:r>
              <a:rPr lang="en-US" dirty="0" smtClean="0"/>
              <a:t>:</a:t>
            </a:r>
          </a:p>
          <a:p>
            <a:pPr lvl="1"/>
            <a:r>
              <a:rPr lang="en-US" dirty="0" err="1" smtClean="0"/>
              <a:t>Không</a:t>
            </a:r>
            <a:r>
              <a:rPr lang="en-US" dirty="0" smtClean="0"/>
              <a:t> </a:t>
            </a:r>
            <a:r>
              <a:rPr lang="en-US" dirty="0" err="1" smtClean="0"/>
              <a:t>yêu</a:t>
            </a:r>
            <a:r>
              <a:rPr lang="en-US" dirty="0" smtClean="0"/>
              <a:t> </a:t>
            </a:r>
            <a:r>
              <a:rPr lang="en-US" dirty="0" err="1" smtClean="0"/>
              <a:t>cầu</a:t>
            </a:r>
            <a:r>
              <a:rPr lang="en-US" dirty="0" smtClean="0"/>
              <a:t> </a:t>
            </a:r>
            <a:r>
              <a:rPr lang="en-US" dirty="0" err="1" smtClean="0"/>
              <a:t>dữ</a:t>
            </a:r>
            <a:r>
              <a:rPr lang="en-US" dirty="0" smtClean="0"/>
              <a:t> </a:t>
            </a:r>
            <a:r>
              <a:rPr lang="en-US" dirty="0" err="1" smtClean="0"/>
              <a:t>liệu</a:t>
            </a:r>
            <a:r>
              <a:rPr lang="en-US" dirty="0" smtClean="0"/>
              <a:t> </a:t>
            </a:r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nhãn</a:t>
            </a:r>
            <a:r>
              <a:rPr lang="en-US" dirty="0" smtClean="0"/>
              <a:t> </a:t>
            </a:r>
          </a:p>
          <a:p>
            <a:pPr lvl="1"/>
            <a:r>
              <a:rPr lang="en-US" dirty="0" err="1" smtClean="0"/>
              <a:t>Dễ</a:t>
            </a:r>
            <a:r>
              <a:rPr lang="en-US" dirty="0" smtClean="0"/>
              <a:t> </a:t>
            </a:r>
            <a:r>
              <a:rPr lang="en-US" dirty="0" err="1" smtClean="0"/>
              <a:t>dàng</a:t>
            </a:r>
            <a:r>
              <a:rPr lang="en-US" dirty="0" smtClean="0"/>
              <a:t> </a:t>
            </a:r>
            <a:r>
              <a:rPr lang="en-US" dirty="0" err="1" smtClean="0"/>
              <a:t>mở</a:t>
            </a:r>
            <a:r>
              <a:rPr lang="en-US" dirty="0" smtClean="0"/>
              <a:t> </a:t>
            </a:r>
            <a:r>
              <a:rPr lang="en-US" dirty="0" err="1" smtClean="0"/>
              <a:t>rộng</a:t>
            </a:r>
            <a:r>
              <a:rPr lang="en-US" dirty="0" smtClean="0"/>
              <a:t> </a:t>
            </a:r>
            <a:r>
              <a:rPr lang="en-US" dirty="0" err="1" smtClean="0"/>
              <a:t>thành</a:t>
            </a:r>
            <a:r>
              <a:rPr lang="en-US" dirty="0" smtClean="0"/>
              <a:t> </a:t>
            </a:r>
            <a:r>
              <a:rPr lang="en-US" dirty="0" err="1" smtClean="0"/>
              <a:t>bài</a:t>
            </a:r>
            <a:r>
              <a:rPr lang="en-US" dirty="0" smtClean="0"/>
              <a:t> </a:t>
            </a:r>
            <a:r>
              <a:rPr lang="en-US" dirty="0" err="1" smtClean="0"/>
              <a:t>toán</a:t>
            </a:r>
            <a:r>
              <a:rPr lang="en-US" dirty="0" smtClean="0"/>
              <a:t> Online learning</a:t>
            </a:r>
          </a:p>
          <a:p>
            <a:pPr lvl="1"/>
            <a:r>
              <a:rPr lang="en-US" dirty="0" err="1" smtClean="0"/>
              <a:t>Hoặc</a:t>
            </a:r>
            <a:r>
              <a:rPr lang="en-US" dirty="0" smtClean="0"/>
              <a:t> semi-supervised learning (</a:t>
            </a:r>
            <a:r>
              <a:rPr lang="en-US" dirty="0" err="1" smtClean="0"/>
              <a:t>học</a:t>
            </a:r>
            <a:r>
              <a:rPr lang="en-US" dirty="0" smtClean="0"/>
              <a:t> </a:t>
            </a:r>
            <a:r>
              <a:rPr lang="en-US" dirty="0" err="1" smtClean="0"/>
              <a:t>với</a:t>
            </a:r>
            <a:r>
              <a:rPr lang="en-US" dirty="0" smtClean="0"/>
              <a:t> </a:t>
            </a:r>
            <a:r>
              <a:rPr lang="en-US" dirty="0" err="1" smtClean="0"/>
              <a:t>một</a:t>
            </a:r>
            <a:r>
              <a:rPr lang="en-US" dirty="0" smtClean="0"/>
              <a:t> </a:t>
            </a:r>
            <a:r>
              <a:rPr lang="en-US" dirty="0" err="1" smtClean="0"/>
              <a:t>vài</a:t>
            </a:r>
            <a:r>
              <a:rPr lang="en-US" dirty="0" smtClean="0"/>
              <a:t> </a:t>
            </a:r>
            <a:r>
              <a:rPr lang="en-US" dirty="0" err="1" smtClean="0"/>
              <a:t>mẫu</a:t>
            </a:r>
            <a:r>
              <a:rPr lang="en-US" dirty="0" smtClean="0"/>
              <a:t> </a:t>
            </a:r>
            <a:r>
              <a:rPr lang="en-US" dirty="0" err="1" smtClean="0"/>
              <a:t>biết</a:t>
            </a:r>
            <a:r>
              <a:rPr lang="en-US" dirty="0" smtClean="0"/>
              <a:t> </a:t>
            </a:r>
            <a:r>
              <a:rPr lang="en-US" dirty="0" err="1" smtClean="0"/>
              <a:t>trước</a:t>
            </a:r>
            <a:r>
              <a:rPr lang="en-US" dirty="0" smtClean="0"/>
              <a:t> </a:t>
            </a:r>
            <a:r>
              <a:rPr lang="en-US" dirty="0" err="1" smtClean="0"/>
              <a:t>nhãn</a:t>
            </a:r>
            <a:r>
              <a:rPr lang="en-US" dirty="0" smtClean="0"/>
              <a:t>)</a:t>
            </a:r>
          </a:p>
          <a:p>
            <a:r>
              <a:rPr lang="en-US" dirty="0" err="1" smtClean="0"/>
              <a:t>GMM</a:t>
            </a:r>
            <a:r>
              <a:rPr lang="en-US" dirty="0" smtClean="0"/>
              <a:t> </a:t>
            </a:r>
            <a:r>
              <a:rPr lang="en-US" dirty="0" err="1" smtClean="0"/>
              <a:t>là</a:t>
            </a:r>
            <a:r>
              <a:rPr lang="en-US" dirty="0" smtClean="0"/>
              <a:t> </a:t>
            </a:r>
            <a:r>
              <a:rPr lang="en-US" dirty="0" err="1" smtClean="0"/>
              <a:t>cách</a:t>
            </a:r>
            <a:r>
              <a:rPr lang="en-US" dirty="0" smtClean="0"/>
              <a:t> </a:t>
            </a:r>
            <a:r>
              <a:rPr lang="en-US" dirty="0" err="1" smtClean="0"/>
              <a:t>thức</a:t>
            </a:r>
            <a:r>
              <a:rPr lang="en-US" dirty="0" smtClean="0"/>
              <a:t> </a:t>
            </a:r>
            <a:r>
              <a:rPr lang="en-US" dirty="0" err="1" smtClean="0"/>
              <a:t>giải</a:t>
            </a:r>
            <a:r>
              <a:rPr lang="en-US" dirty="0" smtClean="0"/>
              <a:t> </a:t>
            </a:r>
            <a:r>
              <a:rPr lang="en-US" dirty="0" err="1" smtClean="0"/>
              <a:t>quyết</a:t>
            </a:r>
            <a:r>
              <a:rPr lang="en-US" dirty="0" smtClean="0"/>
              <a:t> </a:t>
            </a:r>
            <a:r>
              <a:rPr lang="en-US" dirty="0" err="1" smtClean="0"/>
              <a:t>hầu</a:t>
            </a:r>
            <a:r>
              <a:rPr lang="en-US" dirty="0" smtClean="0"/>
              <a:t> </a:t>
            </a:r>
            <a:r>
              <a:rPr lang="en-US" dirty="0" err="1" smtClean="0"/>
              <a:t>hết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bài</a:t>
            </a:r>
            <a:r>
              <a:rPr lang="en-US" dirty="0" smtClean="0"/>
              <a:t> </a:t>
            </a:r>
            <a:r>
              <a:rPr lang="en-US" dirty="0" err="1" smtClean="0"/>
              <a:t>toán</a:t>
            </a:r>
            <a:r>
              <a:rPr lang="en-US" dirty="0" smtClean="0"/>
              <a:t> </a:t>
            </a:r>
            <a:r>
              <a:rPr lang="en-US" dirty="0" err="1" smtClean="0"/>
              <a:t>phổ</a:t>
            </a:r>
            <a:r>
              <a:rPr lang="en-US" dirty="0" smtClean="0"/>
              <a:t> </a:t>
            </a:r>
            <a:r>
              <a:rPr lang="en-US" dirty="0" err="1" smtClean="0"/>
              <a:t>biến</a:t>
            </a:r>
            <a:r>
              <a:rPr lang="en-US" dirty="0" smtClean="0"/>
              <a:t>: segment, </a:t>
            </a:r>
            <a:r>
              <a:rPr lang="en-US" dirty="0" err="1" smtClean="0"/>
              <a:t>phân</a:t>
            </a:r>
            <a:r>
              <a:rPr lang="en-US" dirty="0" smtClean="0"/>
              <a:t> </a:t>
            </a:r>
            <a:r>
              <a:rPr lang="en-US" dirty="0" err="1" smtClean="0"/>
              <a:t>loại</a:t>
            </a:r>
            <a:r>
              <a:rPr lang="en-US" dirty="0" smtClean="0"/>
              <a:t>, </a:t>
            </a:r>
            <a:r>
              <a:rPr lang="en-US" dirty="0" err="1" smtClean="0"/>
              <a:t>theo</a:t>
            </a:r>
            <a:r>
              <a:rPr lang="en-US" dirty="0" smtClean="0"/>
              <a:t> </a:t>
            </a:r>
            <a:r>
              <a:rPr lang="en-US" dirty="0" err="1" smtClean="0"/>
              <a:t>bám</a:t>
            </a:r>
            <a:r>
              <a:rPr lang="en-US" dirty="0" smtClean="0"/>
              <a:t>, …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Nội</a:t>
            </a:r>
            <a:r>
              <a:rPr lang="en-US" dirty="0" smtClean="0"/>
              <a:t> dung </a:t>
            </a:r>
            <a:r>
              <a:rPr lang="en-US" dirty="0" err="1" smtClean="0"/>
              <a:t>cần</a:t>
            </a:r>
            <a:r>
              <a:rPr lang="en-US" dirty="0" smtClean="0"/>
              <a:t> </a:t>
            </a:r>
            <a:r>
              <a:rPr lang="en-US" dirty="0" err="1" smtClean="0"/>
              <a:t>giải</a:t>
            </a:r>
            <a:r>
              <a:rPr lang="en-US" dirty="0" smtClean="0"/>
              <a:t> </a:t>
            </a:r>
            <a:r>
              <a:rPr lang="en-US" dirty="0" err="1" smtClean="0"/>
              <a:t>quyết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Xác</a:t>
            </a:r>
            <a:r>
              <a:rPr lang="en-US" dirty="0" smtClean="0"/>
              <a:t> </a:t>
            </a:r>
            <a:r>
              <a:rPr lang="en-US" dirty="0" err="1" smtClean="0"/>
              <a:t>định</a:t>
            </a:r>
            <a:r>
              <a:rPr lang="en-US" dirty="0" smtClean="0"/>
              <a:t> </a:t>
            </a:r>
            <a:r>
              <a:rPr lang="en-US" dirty="0" err="1" smtClean="0"/>
              <a:t>khoảng</a:t>
            </a:r>
            <a:r>
              <a:rPr lang="en-US" dirty="0" smtClean="0"/>
              <a:t> </a:t>
            </a:r>
            <a:r>
              <a:rPr lang="en-US" dirty="0" err="1" smtClean="0"/>
              <a:t>cách</a:t>
            </a:r>
            <a:r>
              <a:rPr lang="en-US" dirty="0" smtClean="0"/>
              <a:t> </a:t>
            </a:r>
            <a:r>
              <a:rPr lang="en-US" dirty="0" err="1" smtClean="0"/>
              <a:t>giữa</a:t>
            </a:r>
            <a:r>
              <a:rPr lang="en-US" dirty="0" smtClean="0"/>
              <a:t> </a:t>
            </a:r>
            <a:r>
              <a:rPr lang="en-US" dirty="0" err="1" smtClean="0"/>
              <a:t>hai</a:t>
            </a:r>
            <a:r>
              <a:rPr lang="en-US" dirty="0" smtClean="0"/>
              <a:t> </a:t>
            </a:r>
            <a:r>
              <a:rPr lang="en-US" dirty="0" err="1" smtClean="0"/>
              <a:t>điểm</a:t>
            </a:r>
            <a:r>
              <a:rPr lang="en-US" dirty="0" smtClean="0"/>
              <a:t> </a:t>
            </a:r>
            <a:r>
              <a:rPr lang="en-US" dirty="0" err="1" smtClean="0"/>
              <a:t>dữ</a:t>
            </a:r>
            <a:r>
              <a:rPr lang="en-US" dirty="0" smtClean="0"/>
              <a:t> </a:t>
            </a:r>
            <a:r>
              <a:rPr lang="en-US" dirty="0" err="1" smtClean="0"/>
              <a:t>liệu</a:t>
            </a:r>
            <a:endParaRPr lang="en-US" dirty="0" smtClean="0"/>
          </a:p>
          <a:p>
            <a:pPr lvl="1"/>
            <a:r>
              <a:rPr lang="en-US" dirty="0" err="1" smtClean="0"/>
              <a:t>Tương</a:t>
            </a:r>
            <a:r>
              <a:rPr lang="en-US" dirty="0" smtClean="0"/>
              <a:t> </a:t>
            </a:r>
            <a:r>
              <a:rPr lang="en-US" dirty="0" err="1" smtClean="0"/>
              <a:t>tự</a:t>
            </a:r>
            <a:r>
              <a:rPr lang="en-US" dirty="0" smtClean="0"/>
              <a:t>: (similarity) &lt;&gt; </a:t>
            </a:r>
            <a:r>
              <a:rPr lang="en-US" dirty="0" err="1" smtClean="0"/>
              <a:t>Khác</a:t>
            </a:r>
            <a:r>
              <a:rPr lang="en-US" dirty="0" smtClean="0"/>
              <a:t> </a:t>
            </a:r>
            <a:r>
              <a:rPr lang="en-US" dirty="0" err="1" smtClean="0"/>
              <a:t>nhau</a:t>
            </a:r>
            <a:r>
              <a:rPr lang="en-US" dirty="0" smtClean="0"/>
              <a:t> (Dissimilarity)</a:t>
            </a:r>
          </a:p>
          <a:p>
            <a:pPr lvl="1"/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 t="6758"/>
          <a:stretch>
            <a:fillRect/>
          </a:stretch>
        </p:blipFill>
        <p:spPr bwMode="auto">
          <a:xfrm>
            <a:off x="1143000" y="2362200"/>
            <a:ext cx="6934200" cy="42056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Nội</a:t>
            </a:r>
            <a:r>
              <a:rPr lang="en-US" dirty="0" smtClean="0"/>
              <a:t> dung </a:t>
            </a:r>
            <a:r>
              <a:rPr lang="en-US" dirty="0" err="1" smtClean="0"/>
              <a:t>cần</a:t>
            </a:r>
            <a:r>
              <a:rPr lang="en-US" dirty="0" smtClean="0"/>
              <a:t> </a:t>
            </a:r>
            <a:r>
              <a:rPr lang="en-US" dirty="0" err="1" smtClean="0"/>
              <a:t>giải</a:t>
            </a:r>
            <a:r>
              <a:rPr lang="en-US" dirty="0" smtClean="0"/>
              <a:t> </a:t>
            </a:r>
            <a:r>
              <a:rPr lang="en-US" dirty="0" err="1" smtClean="0"/>
              <a:t>quyết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295400"/>
            <a:ext cx="7886700" cy="5410200"/>
          </a:xfrm>
        </p:spPr>
        <p:txBody>
          <a:bodyPr>
            <a:normAutofit lnSpcReduction="10000"/>
          </a:bodyPr>
          <a:lstStyle/>
          <a:p>
            <a:r>
              <a:rPr lang="en-US" dirty="0" err="1" smtClean="0"/>
              <a:t>Tiêu</a:t>
            </a:r>
            <a:r>
              <a:rPr lang="en-US" dirty="0" smtClean="0"/>
              <a:t> </a:t>
            </a:r>
            <a:r>
              <a:rPr lang="en-US" dirty="0" err="1" smtClean="0"/>
              <a:t>chuẩn</a:t>
            </a:r>
            <a:r>
              <a:rPr lang="en-US" dirty="0" smtClean="0"/>
              <a:t> </a:t>
            </a:r>
            <a:r>
              <a:rPr lang="en-US" dirty="0" err="1" smtClean="0"/>
              <a:t>đánh</a:t>
            </a:r>
            <a:r>
              <a:rPr lang="en-US" dirty="0" smtClean="0"/>
              <a:t> </a:t>
            </a:r>
            <a:r>
              <a:rPr lang="en-US" dirty="0" err="1" smtClean="0"/>
              <a:t>giá</a:t>
            </a:r>
            <a:r>
              <a:rPr lang="en-US" dirty="0" smtClean="0"/>
              <a:t> </a:t>
            </a:r>
            <a:r>
              <a:rPr lang="en-US" dirty="0" err="1" smtClean="0"/>
              <a:t>thế</a:t>
            </a:r>
            <a:r>
              <a:rPr lang="en-US" dirty="0" smtClean="0"/>
              <a:t> </a:t>
            </a:r>
            <a:r>
              <a:rPr lang="en-US" dirty="0" err="1" smtClean="0"/>
              <a:t>nào</a:t>
            </a:r>
            <a:r>
              <a:rPr lang="en-US" dirty="0" smtClean="0"/>
              <a:t> </a:t>
            </a:r>
            <a:r>
              <a:rPr lang="en-US" dirty="0" err="1" smtClean="0"/>
              <a:t>là</a:t>
            </a:r>
            <a:r>
              <a:rPr lang="en-US" dirty="0" smtClean="0"/>
              <a:t> 1 cluster </a:t>
            </a:r>
            <a:r>
              <a:rPr lang="en-US" dirty="0" err="1" smtClean="0"/>
              <a:t>tốt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err="1" smtClean="0"/>
              <a:t>Khoảng</a:t>
            </a:r>
            <a:r>
              <a:rPr lang="en-US" dirty="0" smtClean="0"/>
              <a:t> </a:t>
            </a:r>
            <a:r>
              <a:rPr lang="en-US" dirty="0" err="1" smtClean="0"/>
              <a:t>cách</a:t>
            </a:r>
            <a:r>
              <a:rPr lang="en-US" dirty="0" smtClean="0"/>
              <a:t> </a:t>
            </a:r>
            <a:r>
              <a:rPr lang="en-US" dirty="0" err="1" smtClean="0"/>
              <a:t>giữa</a:t>
            </a:r>
            <a:r>
              <a:rPr lang="en-US" dirty="0" smtClean="0"/>
              <a:t> </a:t>
            </a:r>
            <a:r>
              <a:rPr lang="en-US" dirty="0" err="1" smtClean="0"/>
              <a:t>hai</a:t>
            </a:r>
            <a:r>
              <a:rPr lang="en-US" dirty="0" smtClean="0"/>
              <a:t> </a:t>
            </a:r>
            <a:r>
              <a:rPr lang="en-US" dirty="0" err="1" smtClean="0"/>
              <a:t>lớp</a:t>
            </a:r>
            <a:r>
              <a:rPr lang="en-US" dirty="0" smtClean="0"/>
              <a:t> </a:t>
            </a:r>
            <a:r>
              <a:rPr lang="en-US" dirty="0" err="1" smtClean="0"/>
              <a:t>càng</a:t>
            </a:r>
            <a:r>
              <a:rPr lang="en-US" dirty="0" smtClean="0"/>
              <a:t> </a:t>
            </a:r>
            <a:r>
              <a:rPr lang="en-US" dirty="0" err="1" smtClean="0"/>
              <a:t>lớn</a:t>
            </a:r>
            <a:r>
              <a:rPr lang="en-US" dirty="0" smtClean="0"/>
              <a:t> </a:t>
            </a:r>
            <a:r>
              <a:rPr lang="en-US" dirty="0" err="1" smtClean="0"/>
              <a:t>càng</a:t>
            </a:r>
            <a:r>
              <a:rPr lang="en-US" dirty="0" smtClean="0"/>
              <a:t> </a:t>
            </a:r>
            <a:r>
              <a:rPr lang="en-US" dirty="0" err="1" smtClean="0"/>
              <a:t>tốt</a:t>
            </a:r>
            <a:r>
              <a:rPr lang="en-US" dirty="0" smtClean="0"/>
              <a:t> (Inter-class)</a:t>
            </a:r>
          </a:p>
          <a:p>
            <a:r>
              <a:rPr lang="en-US" dirty="0" err="1" smtClean="0"/>
              <a:t>Dữ</a:t>
            </a:r>
            <a:r>
              <a:rPr lang="en-US" dirty="0" smtClean="0"/>
              <a:t> </a:t>
            </a:r>
            <a:r>
              <a:rPr lang="en-US" dirty="0" err="1" smtClean="0"/>
              <a:t>liệu</a:t>
            </a:r>
            <a:r>
              <a:rPr lang="en-US" dirty="0" smtClean="0"/>
              <a:t> </a:t>
            </a:r>
            <a:r>
              <a:rPr lang="en-US" dirty="0" err="1" smtClean="0"/>
              <a:t>thuộc</a:t>
            </a:r>
            <a:r>
              <a:rPr lang="en-US" dirty="0" smtClean="0"/>
              <a:t> </a:t>
            </a:r>
            <a:r>
              <a:rPr lang="en-US" dirty="0" err="1" smtClean="0"/>
              <a:t>cùng</a:t>
            </a:r>
            <a:r>
              <a:rPr lang="en-US" dirty="0" smtClean="0"/>
              <a:t> 1 </a:t>
            </a:r>
            <a:r>
              <a:rPr lang="en-US" dirty="0" err="1" smtClean="0"/>
              <a:t>lớp</a:t>
            </a:r>
            <a:r>
              <a:rPr lang="en-US" dirty="0" smtClean="0"/>
              <a:t> </a:t>
            </a:r>
            <a:r>
              <a:rPr lang="en-US" dirty="0" err="1" smtClean="0"/>
              <a:t>càng</a:t>
            </a:r>
            <a:r>
              <a:rPr lang="en-US" dirty="0" smtClean="0"/>
              <a:t> </a:t>
            </a:r>
            <a:r>
              <a:rPr lang="en-US" dirty="0" err="1" smtClean="0"/>
              <a:t>tập</a:t>
            </a:r>
            <a:r>
              <a:rPr lang="en-US" dirty="0" smtClean="0"/>
              <a:t> </a:t>
            </a:r>
            <a:r>
              <a:rPr lang="en-US" dirty="0" err="1" smtClean="0"/>
              <a:t>trung</a:t>
            </a:r>
            <a:r>
              <a:rPr lang="en-US" dirty="0" smtClean="0"/>
              <a:t> </a:t>
            </a:r>
            <a:r>
              <a:rPr lang="en-US" dirty="0" err="1" smtClean="0"/>
              <a:t>càng</a:t>
            </a:r>
            <a:r>
              <a:rPr lang="en-US" dirty="0" smtClean="0"/>
              <a:t> </a:t>
            </a:r>
            <a:r>
              <a:rPr lang="en-US" dirty="0" err="1" smtClean="0"/>
              <a:t>tốt</a:t>
            </a:r>
            <a:r>
              <a:rPr lang="en-US" dirty="0" smtClean="0"/>
              <a:t> </a:t>
            </a:r>
          </a:p>
          <a:p>
            <a:pPr lvl="1"/>
            <a:r>
              <a:rPr lang="en-US" dirty="0" err="1" smtClean="0"/>
              <a:t>Sử</a:t>
            </a:r>
            <a:r>
              <a:rPr lang="en-US" dirty="0" smtClean="0"/>
              <a:t> </a:t>
            </a:r>
            <a:r>
              <a:rPr lang="en-US" dirty="0" err="1" smtClean="0"/>
              <a:t>dụng</a:t>
            </a:r>
            <a:r>
              <a:rPr lang="en-US" dirty="0" smtClean="0"/>
              <a:t> Sum of Squared Error (SSE)</a:t>
            </a:r>
          </a:p>
          <a:p>
            <a:pPr lvl="1"/>
            <a:endParaRPr lang="en-US" dirty="0"/>
          </a:p>
        </p:txBody>
      </p:sp>
      <p:pic>
        <p:nvPicPr>
          <p:cNvPr id="59394" name="Picture 2"/>
          <p:cNvPicPr>
            <a:picLocks noChangeAspect="1" noChangeArrowheads="1"/>
          </p:cNvPicPr>
          <p:nvPr/>
        </p:nvPicPr>
        <p:blipFill>
          <a:blip r:embed="rId2" cstate="print"/>
          <a:srcRect t="1529" b="10471"/>
          <a:stretch>
            <a:fillRect/>
          </a:stretch>
        </p:blipFill>
        <p:spPr bwMode="auto">
          <a:xfrm>
            <a:off x="1219200" y="1905000"/>
            <a:ext cx="6324600" cy="23450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Nội</a:t>
            </a:r>
            <a:r>
              <a:rPr lang="en-US" dirty="0" smtClean="0"/>
              <a:t> dung </a:t>
            </a:r>
            <a:r>
              <a:rPr lang="en-US" dirty="0" err="1" smtClean="0"/>
              <a:t>cần</a:t>
            </a:r>
            <a:r>
              <a:rPr lang="en-US" dirty="0" smtClean="0"/>
              <a:t> </a:t>
            </a:r>
            <a:r>
              <a:rPr lang="en-US" dirty="0" err="1" smtClean="0"/>
              <a:t>giải</a:t>
            </a:r>
            <a:r>
              <a:rPr lang="en-US" dirty="0" smtClean="0"/>
              <a:t> </a:t>
            </a:r>
            <a:r>
              <a:rPr lang="en-US" dirty="0" err="1" smtClean="0"/>
              <a:t>quyết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Quyết</a:t>
            </a:r>
            <a:r>
              <a:rPr lang="en-US" dirty="0" smtClean="0"/>
              <a:t> </a:t>
            </a:r>
            <a:r>
              <a:rPr lang="en-US" dirty="0" err="1" smtClean="0"/>
              <a:t>định</a:t>
            </a:r>
            <a:r>
              <a:rPr lang="en-US" dirty="0" smtClean="0"/>
              <a:t> </a:t>
            </a:r>
            <a:r>
              <a:rPr lang="en-US" dirty="0" err="1" smtClean="0"/>
              <a:t>bao</a:t>
            </a:r>
            <a:r>
              <a:rPr lang="en-US" dirty="0" smtClean="0"/>
              <a:t> </a:t>
            </a:r>
            <a:r>
              <a:rPr lang="en-US" dirty="0" err="1" smtClean="0"/>
              <a:t>nhiêu</a:t>
            </a:r>
            <a:r>
              <a:rPr lang="en-US" dirty="0" smtClean="0"/>
              <a:t> </a:t>
            </a:r>
            <a:r>
              <a:rPr lang="en-US" dirty="0" err="1" smtClean="0"/>
              <a:t>lớp</a:t>
            </a:r>
            <a:r>
              <a:rPr lang="en-US" dirty="0" smtClean="0"/>
              <a:t> (Cluster) </a:t>
            </a:r>
            <a:r>
              <a:rPr lang="en-US" dirty="0" err="1" smtClean="0"/>
              <a:t>là</a:t>
            </a:r>
            <a:r>
              <a:rPr lang="en-US" dirty="0" smtClean="0"/>
              <a:t> </a:t>
            </a:r>
            <a:r>
              <a:rPr lang="en-US" dirty="0" err="1" smtClean="0"/>
              <a:t>cần</a:t>
            </a:r>
            <a:r>
              <a:rPr lang="en-US" dirty="0" smtClean="0"/>
              <a:t> </a:t>
            </a:r>
            <a:r>
              <a:rPr lang="en-US" dirty="0" err="1" smtClean="0"/>
              <a:t>thiết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err="1" smtClean="0"/>
              <a:t>Thử</a:t>
            </a:r>
            <a:r>
              <a:rPr lang="en-US" dirty="0" smtClean="0"/>
              <a:t> </a:t>
            </a:r>
            <a:r>
              <a:rPr lang="en-US" dirty="0" err="1" smtClean="0"/>
              <a:t>với</a:t>
            </a:r>
            <a:r>
              <a:rPr lang="en-US" dirty="0" smtClean="0"/>
              <a:t> </a:t>
            </a:r>
            <a:r>
              <a:rPr lang="en-US" dirty="0" err="1" smtClean="0"/>
              <a:t>một</a:t>
            </a:r>
            <a:r>
              <a:rPr lang="en-US" dirty="0" smtClean="0"/>
              <a:t> </a:t>
            </a:r>
            <a:r>
              <a:rPr lang="en-US" dirty="0" err="1" smtClean="0"/>
              <a:t>vài</a:t>
            </a:r>
            <a:r>
              <a:rPr lang="en-US" dirty="0" smtClean="0"/>
              <a:t> </a:t>
            </a:r>
            <a:r>
              <a:rPr lang="en-US" dirty="0" err="1" smtClean="0"/>
              <a:t>số</a:t>
            </a:r>
            <a:r>
              <a:rPr lang="en-US" dirty="0" smtClean="0"/>
              <a:t> </a:t>
            </a:r>
            <a:r>
              <a:rPr lang="en-US" dirty="0" err="1" smtClean="0"/>
              <a:t>lượng</a:t>
            </a:r>
            <a:r>
              <a:rPr lang="en-US" dirty="0" smtClean="0"/>
              <a:t> </a:t>
            </a:r>
            <a:r>
              <a:rPr lang="en-US" dirty="0" err="1" smtClean="0"/>
              <a:t>lớp</a:t>
            </a:r>
            <a:r>
              <a:rPr lang="en-US" dirty="0" smtClean="0"/>
              <a:t> </a:t>
            </a:r>
            <a:r>
              <a:rPr lang="en-US" dirty="0" err="1" smtClean="0"/>
              <a:t>khác</a:t>
            </a:r>
            <a:r>
              <a:rPr lang="en-US" dirty="0" smtClean="0"/>
              <a:t> </a:t>
            </a:r>
            <a:r>
              <a:rPr lang="en-US" dirty="0" err="1" smtClean="0"/>
              <a:t>nhau</a:t>
            </a:r>
            <a:endParaRPr lang="en-US" dirty="0" smtClean="0"/>
          </a:p>
          <a:p>
            <a:r>
              <a:rPr lang="en-US" dirty="0" err="1" smtClean="0"/>
              <a:t>Sử</a:t>
            </a:r>
            <a:r>
              <a:rPr lang="en-US" dirty="0" smtClean="0"/>
              <a:t> </a:t>
            </a:r>
            <a:r>
              <a:rPr lang="en-US" dirty="0" err="1" smtClean="0"/>
              <a:t>dụng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tiêu</a:t>
            </a:r>
            <a:r>
              <a:rPr lang="en-US" dirty="0" smtClean="0"/>
              <a:t> </a:t>
            </a:r>
            <a:r>
              <a:rPr lang="en-US" dirty="0" err="1" smtClean="0"/>
              <a:t>chuẩn</a:t>
            </a:r>
            <a:r>
              <a:rPr lang="en-US" dirty="0" smtClean="0"/>
              <a:t> </a:t>
            </a:r>
            <a:r>
              <a:rPr lang="en-US" dirty="0" err="1" smtClean="0"/>
              <a:t>đánh</a:t>
            </a:r>
            <a:r>
              <a:rPr lang="en-US" dirty="0" smtClean="0"/>
              <a:t> </a:t>
            </a:r>
            <a:r>
              <a:rPr lang="en-US" dirty="0" err="1" smtClean="0"/>
              <a:t>giá</a:t>
            </a:r>
            <a:r>
              <a:rPr lang="en-US" dirty="0" smtClean="0"/>
              <a:t> (Inter/Intra class) </a:t>
            </a:r>
            <a:r>
              <a:rPr lang="en-US" dirty="0" err="1" smtClean="0"/>
              <a:t>để</a:t>
            </a:r>
            <a:r>
              <a:rPr lang="en-US" dirty="0" smtClean="0"/>
              <a:t> </a:t>
            </a:r>
            <a:r>
              <a:rPr lang="en-US" dirty="0" err="1" smtClean="0"/>
              <a:t>chọn</a:t>
            </a:r>
            <a:r>
              <a:rPr lang="en-US" dirty="0" smtClean="0"/>
              <a:t> </a:t>
            </a:r>
            <a:r>
              <a:rPr lang="en-US" dirty="0" err="1" smtClean="0"/>
              <a:t>số</a:t>
            </a:r>
            <a:r>
              <a:rPr lang="en-US" dirty="0" smtClean="0"/>
              <a:t> </a:t>
            </a:r>
            <a:r>
              <a:rPr lang="en-US" dirty="0" err="1" smtClean="0"/>
              <a:t>lượng</a:t>
            </a:r>
            <a:r>
              <a:rPr lang="en-US" dirty="0" smtClean="0"/>
              <a:t> cluster (</a:t>
            </a:r>
            <a:r>
              <a:rPr lang="en-US" dirty="0" err="1" smtClean="0"/>
              <a:t>tốt</a:t>
            </a:r>
            <a:r>
              <a:rPr lang="en-US" dirty="0" smtClean="0"/>
              <a:t> </a:t>
            </a:r>
            <a:r>
              <a:rPr lang="en-US" dirty="0" err="1" smtClean="0"/>
              <a:t>nhất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604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3000" y="1752600"/>
            <a:ext cx="7605712" cy="25113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BasicML-Lec01-CourseIntroductio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Lec4_LocalFeatures</Template>
  <TotalTime>1792</TotalTime>
  <Words>1770</Words>
  <Application>Microsoft Office PowerPoint</Application>
  <PresentationFormat>On-screen Show (4:3)</PresentationFormat>
  <Paragraphs>348</Paragraphs>
  <Slides>60</Slides>
  <Notes>0</Notes>
  <HiddenSlides>0</HiddenSlides>
  <MMClips>1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60</vt:i4>
      </vt:variant>
    </vt:vector>
  </HeadingPairs>
  <TitlesOfParts>
    <vt:vector size="63" baseType="lpstr">
      <vt:lpstr>BasicML-Lec01-CourseIntroduction</vt:lpstr>
      <vt:lpstr>1_Office Theme</vt:lpstr>
      <vt:lpstr>Office Theme</vt:lpstr>
      <vt:lpstr>Unsupervised Learning (Học không giám sát)</vt:lpstr>
      <vt:lpstr>Nội dung</vt:lpstr>
      <vt:lpstr>Giới thiệu</vt:lpstr>
      <vt:lpstr>Giới thiệu</vt:lpstr>
      <vt:lpstr>Đối với bài toán về ảnh</vt:lpstr>
      <vt:lpstr>Giới thiệu</vt:lpstr>
      <vt:lpstr>Nội dung cần giải quyết</vt:lpstr>
      <vt:lpstr>Nội dung cần giải quyết</vt:lpstr>
      <vt:lpstr>Nội dung cần giải quyết</vt:lpstr>
      <vt:lpstr>Các phương pháp phân cụm</vt:lpstr>
      <vt:lpstr>Thuật toán K-Means</vt:lpstr>
      <vt:lpstr>Ví dụ minh họa</vt:lpstr>
      <vt:lpstr>Ví dụ minh họa</vt:lpstr>
      <vt:lpstr>Ví dụ minh họa</vt:lpstr>
      <vt:lpstr>Ví dụ minh họa</vt:lpstr>
      <vt:lpstr>Thuật toán K-Means</vt:lpstr>
      <vt:lpstr>Các hạn chế của K-Means</vt:lpstr>
      <vt:lpstr>Các hạn chế của K-Means</vt:lpstr>
      <vt:lpstr>Các hạn chế của K-Means</vt:lpstr>
      <vt:lpstr>Nhận xét</vt:lpstr>
      <vt:lpstr>Sử dụng K-Means trong bài toán phân đoạn ảnh</vt:lpstr>
      <vt:lpstr>Sử dụng K-Means trong bài toán phân đoạn ảnh</vt:lpstr>
      <vt:lpstr>Sử dụng K-Means trong bài toán phân đoạn ảnh</vt:lpstr>
      <vt:lpstr>Sử dụng K-Means trong bài toán nhận dạng đối tượng</vt:lpstr>
      <vt:lpstr>Xây dựng bộ từ điển</vt:lpstr>
      <vt:lpstr>Xây dựng bộ từ điển</vt:lpstr>
      <vt:lpstr>Phương pháp phân cụm mean-shift</vt:lpstr>
      <vt:lpstr>Phương pháp phân cụm mean-shift</vt:lpstr>
      <vt:lpstr>Phương pháp phân cụm mean-shift</vt:lpstr>
      <vt:lpstr>Phương pháp phân cụm mean-shift</vt:lpstr>
      <vt:lpstr>Slide 31</vt:lpstr>
      <vt:lpstr>Slide 32</vt:lpstr>
      <vt:lpstr>Phân cụm mean-shift</vt:lpstr>
      <vt:lpstr>Phân cụm mean-shift</vt:lpstr>
      <vt:lpstr>Phân cụm mean-shift</vt:lpstr>
      <vt:lpstr>Phân đoạn ảnh sử dụng mean-shift</vt:lpstr>
      <vt:lpstr>Ví dụ minh họa</vt:lpstr>
      <vt:lpstr>Ví dụ minh họa</vt:lpstr>
      <vt:lpstr>Nhận xét mean-shift</vt:lpstr>
      <vt:lpstr>Phương pháp phân cụm phân tầng (Hierarchical clustering)</vt:lpstr>
      <vt:lpstr>Ý tưởng chính</vt:lpstr>
      <vt:lpstr>Hai kiểu thuật toán phân tầng</vt:lpstr>
      <vt:lpstr>Phương pháp Aggomerative</vt:lpstr>
      <vt:lpstr>Các vấn đề với thuật toán phân cụm theo tầng</vt:lpstr>
      <vt:lpstr>Các vấn đề với thuật toán phân cụm theo tầng</vt:lpstr>
      <vt:lpstr>So sánh hai cách tiếp cận</vt:lpstr>
      <vt:lpstr>Phương pháp Gaussian Mixture Model (GMM)</vt:lpstr>
      <vt:lpstr>Định nghĩa hàm Gaussian</vt:lpstr>
      <vt:lpstr>Định nghĩa Mixture of Gaussian</vt:lpstr>
      <vt:lpstr>Bài toán GMM</vt:lpstr>
      <vt:lpstr>Thuật toán EM </vt:lpstr>
      <vt:lpstr>Thuật toán EM</vt:lpstr>
      <vt:lpstr>Thuật toán EM</vt:lpstr>
      <vt:lpstr>Thuật toán EM</vt:lpstr>
      <vt:lpstr>Nhận xét</vt:lpstr>
      <vt:lpstr>GMM vs. Mean-shift</vt:lpstr>
      <vt:lpstr>Ứng dụng GMM</vt:lpstr>
      <vt:lpstr>Ứng dụng GMM</vt:lpstr>
      <vt:lpstr>Ứng dụng GMM</vt:lpstr>
      <vt:lpstr>Kết luận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Unsupervised Learning (Học không giám sát)</dc:title>
  <dc:creator>Vu Hai</dc:creator>
  <cp:lastModifiedBy>Vu Hai</cp:lastModifiedBy>
  <cp:revision>31</cp:revision>
  <dcterms:created xsi:type="dcterms:W3CDTF">2018-12-12T03:28:12Z</dcterms:created>
  <dcterms:modified xsi:type="dcterms:W3CDTF">2018-12-14T07:42:54Z</dcterms:modified>
</cp:coreProperties>
</file>